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9" r:id="rId2"/>
    <p:sldId id="346" r:id="rId3"/>
    <p:sldId id="348" r:id="rId4"/>
    <p:sldId id="345" r:id="rId5"/>
    <p:sldId id="349" r:id="rId6"/>
    <p:sldId id="337" r:id="rId7"/>
    <p:sldId id="350" r:id="rId8"/>
    <p:sldId id="351" r:id="rId9"/>
    <p:sldId id="353" r:id="rId10"/>
    <p:sldId id="354" r:id="rId11"/>
    <p:sldId id="355" r:id="rId12"/>
    <p:sldId id="356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34:05.5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17621 15928 0,'18'0'203,"17"0"-203,18 0 15,-18 0 1,18 0-16,71 0 16,-54 0-1,-52 0 1,35 0 0,35 0-1,-17 0 1,52 0-1,-17 0 1,0 0 0,0 0-1,-18 0 1,-18 0 0,19 0-1,-1 0 1,0 0-1,53 0 1,-17 0 0,-1 0 15,0 0-15,-17 0-1,-53 0 1,0 0-1,-18 0 17,18 0-17,53 0 1,0 0 0,-71 0-16,18 0 15,-18 0 1,-17 0-1,17 0 1,-17 0 0,0 0 62,-1 0-63,1 0 17,0 0-32,-1 0 15,1 0-15,17 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37:08.18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16492 15328 0,'-17'0'16,"34"0"31,1 0-16,0 0-31,-1 0 16,1 0-1,0 0-15,34 0 16,1 0 0,-17 0-1,52 0 1,-18 0-1,1 0 1,0 0 0,-19 0 15,19 0-15,70 0-1,0 0 1,18 0-1,0 0 1,-106 0-16,17 0 16,1 0-1,-54 0 1,1 0 0,0 0-1,-1 0 1,1 0-1,0 0 1,-1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37:13.2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8784 15946 0,'-17'0'31,"17"-18"-31,17 18 16,18 0 0,36 0 15,-36 0-16,18 0 1,35 0 0,-35 0-1,18 0 1,-1 0 0,-34 0-16,70 0 15,35 0 1,35 0-1,53 0 1,-52 0 0,-54 0-1,-35 0 1,1 0 0,-1 0 15,35 0-16,-17 0 1,35 0 0,-53 0-1,-52 0-15,52 0 16,-18 0 0,-17 0-1,18 0 1,17 0-1,18 0 1,-18 0 0,0 0-1,1 0 1,16 0 0,54 0 15,-18 0-16,124 0 1,-106 0 0,-18 0-1,-36 0 1,37 0 0,-19 0-1,18 0 1,-53 0-1,1 0 1,-1 0 0,18 0-1,-18 0 1,0 0 0,-35 0-1,53 0 1,52 0-1,37 0 1,-37 0 0,1 0-1,-53 0 1,17 0 0,1 0-1,17 0 1,18 0-1,-1 0 1,-34 0 0,-1 0-1,-17 0 1,53 0 0,53 0 15,17 0-16,-106 0 1,-34 0 0,-1 0-1,-18 0 1,-52 0 0,17 0-1,1 0 1,16 0-16,37 0 15,-1 0 1,0 0 0,-35 0-1,-35 0 1,34 0 0,1 0-1,-17 0 16,-19 0-15,1 0 78,0 0-79,-1 0-15,1 0 16,0 0 0,17 0-1,35 0 1,-34 0 0,-1 0-1,0 0 1,0 0 15,-17 0-15,0 0-1,-1 0 1,1 0 62,0 0-78,-1 0 16,1 0 31,0 0-32,-1 0 657,1 0-625,-18-18-31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37:43.8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9648 11218 0,'0'-17'62,"0"-1"-46,18 18-16,53 0 16,70 0-1,35 0 1,18 0 0,-35 0-1,0 0 1,-18 0-1,-18 0 17,18 0-17,18 0 1,-88 0-16,17 0 16,71 0-1,-18 0 1,18 0-1,-1 0 1,-34 0 0,-1 0-1,-52 0 1,17 0 0,-17 0-1,34 0 1,54 0-1,35 0 17,71 0-17,-89 0 1,-17 0 0,-18 0-1,0 0 1,18 0-1,-71 0 1,18 0 0,17 0-1,1 0 1,17 0 0,18 0-1,-18 0 1,53 0-1,-35 0 17,17 0-17,-17 0 1,-1 0 0,-52 0-1,53 0 1,0 0-1,0 0 1,-36 0 0,-88 0-1,-17 0 1,0 0 0,-1 0-16,18 0 15,-17 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37:44.9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27040 11183 0,'-17'0'78,"-1"0"-63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37:46.2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26970 11183 0,'-18'-18'157,"36"18"124,17 0-265,0 0-16,36 18 15,0 0 1,-1-18-1,-17 0 1,-18 0 0,1 0 15,-1 0-15,-18 0-1,19 0 1,-1 0-1,0 0 1,1 0 0,-19 0-16,36 0 15,-18 0 1,18 0 0,0 0-1,-17 0 1,52 0-1,-18 0 1,18 0 0,1 0-1,-19 0 17,-34 0-17,-19 0 188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37:51.2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6015 11836 0,'18'0'63,"-1"0"-48,18 0 1,1 0-16,17 0 15,17 0 1,1 0 0,-18 0-1,-18 0 1,18 0 0,17 0-1,54 0 1,35 0-1,-18 0 1,53 0 0,-35 0-1,-36 0 1,-35 0-16,36 0 16,34 0-1,-16 0 16,-19 0-15,-35 0 0,36 0-1,-1 0 1,-17 0 0,17 0-1,-17 0 1,0 0-1,18 0 1,-72 0-16,-16 0 16,70 0-1,35 0 1,0 0 0,-53 0-1,0 0 16,-17 0-15,-1 0 0,19 0-1,16 0 1,36 0 0,1 0-1,-72 0-15,-17 0 16,35 0-16,36 0 15,-18 0 1,-18 0 0,0 0-1,18 0 1,17 0 0,-17 0 15,-35 0-16,-18 0 1,-18 0 0,53 0-1,-17 0 1,-19 0-16,19 0 16,17 0-1,-17 0 1,-18 0-1,0 0 1,-18 0 0,18 0-1,17 0 1,-17 0 0,18 0-1,-36 0 16,0 0-15,-17 0 0,0 0-16,17 0 15,0 0 1,18 0 0,0 0-1,-35 0 1,17 0-1,-17 0 1,-1 0 0,1 0 46,0 0-31,-1 0 1,1 0-17,-1 0 1,1 0 0,0 0-1,-1 0 1,1 0-1,17 0 1,1 0 0,-19 0-1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37:58.0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6085 13370 0,'0'-17'47,"18"17"-32,0 0-15,35 0 16,35 0 0,18 0-1,35 0 1,53 0-1,17 0 1,36 0 0,18 0-1,-89 0 17,36 0-17,-53 0 1,0 0-1,-54 0-15,89 0 16,-17 0 0,17 0-1,-35 0 1,-1 0 0,-34 0-1,-18 0 1,-18 0-1,0 0 1,18 0 0,17 0 15,1 0-15,-71 0-16,70 0 15,-35 0 1,-17 0-1,-1 0 1,19 0 0,-1 0-1,-18 0 1,19 0 0,-1 0-1,0 0 1,35 0-1,-34 0 1,-36 0 0,-18 0 93,-17 0-93,-1 0-16,1 0 15,-1 0 1,54 0 0,52 0-1,1 0 1,-71 0-16,70 0 15,18 0 1,18 0 0,0 0-1,-36 0 17,-34 0-17,-36 0 1,-1 0-1,-16 0 1,-1 0 0,53 0-1,36 0 1,87 0 0,-70 0-1,-17 0 1,-1 0-1,-17 0 1,53 0 0,106 0 15,-19 0-15,1 0-1,18 0 1,-53 0-1,-54 0 1,36 0 0,-52 0-1,16 0 1,1 0 0,-53 0-1,-36 0 1,-52 0-1,53 0 1,-1 0 0,18 0 15,1 0-15,-19 0-1,54 0 1,-54 0-1,-17 0 1,18 0 0,-18 0-1,-1 0 1,37 0 0,17 0-1,35 0 1,35 0-1,-35 0 1,-88 0 0,-18 0-1,36 0 17,35 0-17,35 0 1,-18 0-1,36 0 1,35 0 0,-18 0-1,18 0 1,-35 0 0,-53 0-1,-18 0 1,-17 0-1,-36 0-15,0 0 16,1 0 0,-19 0-1,1 0 1,35 0 15,-18 0-15,18 0-1,18 0 1,-54 0 0,19 0-1,-19 0 1,1 0 0,17 0-16,-17 0 15,-1 0-15,19 0 16,17 0-1,-1 0 1,19 0 0,0 0-1,-54 0 1,18 0 15,1 0-15,-1 0-1,36 0 1,-18 0 0,-18 0-1,-18 0 142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38:16.8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17339 15328 0,'18'0'110,"-1"0"-95,1-17 1,0 17-16,35-18 16,17 0-1,36-17 1,-18 17-1,-17 1 1,-36-1 0,-17 0-1,-1 18 17,18 0-17,-17 0 1,0 0-1,-1 0 1,1 0-16,0 0 16,-1 0-16,19 0 15,-19 0 1,54 0 0,-18 0-1,-36 0 1,1 0-1,0 0 17,-1 0-17,1 0 17,0 0 14,-1 0 17,1 0-47,-1 0-1,1 0 1,0 0 78,-18 18 62,-18 0-156,0-18 15,1 17-15,-1 1 16,-35 17 0,18-17-1,0 17 1,-1-17 15,-16 17-15,34-35-1,0 0 1,1 0 15,-1 0-15,0 0 0,1 0-16,-19 0 15,19 0 1,-36 0-1,0 0 1,0 0 0,0 0-1,0 0 17,0 0-17,36 0 1,-36 0-1,0 0 1,18 0 0,17 0-1,0 0 1,1 0 0,-19 0-1,19 0 1,-1 0-1,0 0 1,1 0 0,-1 0 31,0 0-32,1 0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38:19.9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23671 15258 0,'0'17'62,"18"-17"-62,-18 18 16,35-18-16,1 0 15,17 0 1,-1 0 0,19 0-1,-18 0 16,17 0-15,1 0 0,17 0-1,36 0 1,-71 0-16,0 0 16,-1 0-16,37 0 15,-1 0 1,-35 0-1,0 0 1,-18 18 0,18-18-1,0 0 1,-18 0 0,0 0 30,1 0-30,-1 0 0,-17 0-1,-1 0-15,18 0 16,-17 0 15,0 0-15,-1 0-1,1 0 1,0 0 0,-1 0-1,1 0 32,0 0-31,-1 0-1,36 0 1,18-36 0,-1 19-1,1 17 1,-36-18 0,18 18-1,18 0 1,-1 0-1,1 0 1,34 0 0,1 0-1,18 0 1,-71 0-16,88 0 16,-18 0-1,1 0 16,-36 0-15,0 0 0,18 0-1,35 0 1,-17 0 0,-19 0-1,-16 0 1,-1 0-1,-18 0 1,36 0 0,-53 0-1,-35 0 1,17 0 0,0 0-1,1 0 16,-1 0-15,18 0 0,-18 0-1,18 0 1,-18 0 0,0 0-1,1 0 1,-1 0-1,0 0 1,-17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38:22.2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12471 15981 0,'17'0'47,"1"0"-31,0 0-16,17 0 15,35 0 1,72 0 0,-1 0-1,17 0 1,-69 0-16,69 0 31,1 0-15,18 0-1,122 0 1,-16 0 0,-36 0-1,-89 0 1,-70 0-1,-17 0 1,-18 0 0,0 0-1,0 0 1,-18 0-16,18 0 16,18 0-1,-1 0 1,18 0-1,0 0 17,-52 0-17,-19 0 32,1 0 0,0 0 16,-1 0-48,1 0-15,0 0 16,-1 0-1,19 0 17,16 0-17,-34 0 1,35 0 0,-18 0-1,-17 0-15,0 0 141,-1 0-141,1 0 15,-1 0 1,1 0-16,0 0 63,-1 0-48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34:07.6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6033 16686 0,'0'0'0,"17"0"0,1 0 16,-1 0 0,36 0-1,18 0 1,-18 0-1,106 0 1,-54 0 0,37 0-1,16 0 1,1 0 0,0 0 15,-18 0-16,-53 0 1,-17 0 0,-36 0-1,53 0 1,0 0 0,-35 0-16,53 0 15,-18 0 1,-70 0-1,0 0 1,17 0 0,0 0-1,-17 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38:31.0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6227 16669 0,'17'0'47,"1"0"-47,-1 0 16,19 0-1,-19 0 1,19 0-1,-1 0 1,-17 0 0,34 0-1,54 0 1,18 0 0,35 0 15,-107 0-31,107 0 15,53 0 1,-18 0 0,-71 0-1,36 0 1,-35 0 0,-1 0-1,18 0 1,18 0-1,-18 0 1,-17 0 0,34 0-1,72 0 1,-125 0 0,1 0 15,35 0-16,18 0 1,35 0 0,-17 0-1,-19 0 1,-17 0 0,0 0-1,-17 0 1,17 0-1,35 0 1,18 0 0,-88 0-16,141 0 15,18 0 1,-106 0 0,-36 0-1,1 0 16,17 0-15,-18 0 0,18 0-1,18 0 1,0 0 0,-18 0-1,-71 0-15,-17 0 16,230-53-1,-19-18 1,-35 54 0,-70-1-1,-53 18 1,-53 0 0,0 0 15,-18 0-16,53 0 1,36 0 0,-18 0-1,17 0 1,18 0 0,-53 0-1,1 0 1,-19 0-1,-35 0 1,1 0 0,-19 0-1,36 0 1,18 0 0,17 0 15,18 0-16,-18 0 1,-53 0 0,-17 0-1,17 0 1,1 0 0,-1 0-1,18 0 1,35 0-1,-35 0 1,-36 0 0,36 0-1,18 0 1,35 0 0,88 0-1,-71 0 16,-17 0-15,-18 0 0,0 0-1,1 0 1,52 0 0,0 0-1,-35 0 1,0 0-1,-1 0 1,-16 0 0,52 0-1,-35 0 1,-1 0 0,-52 0-1,18 0 16,-18 0-15,-18 0 0,-17 0-1,52 0 1,18 0 0,-35 0-1,-17 0 1,-19 0-1,36 0 1,-18 0 0,-17 0-1,17 0 1,-17 0 125,0 0-63,-1 0-63,1 0 313,0 0-312,-1 0 0,1 0-1,-1 0 1,1 0-16,0 0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38:33.5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18468 16651 0,'0'0'0,"-35"0"0,-1 0 16,1 0 0,-35 0 15,-1 0-15,0 0-1,36 0 1,18 0-1,-1 0 1,0 0-16,-17 0 16,0 0-1,17 0 1,-53 0 0,-17 0-1,-35 18 1,35-1-1,-18 1 1,-18 0 15,36-18-15,-53 17 0,35 19-1,0-19 1,89-17-16,-54 18 15,18 0 1,0-18 0,36 0-1,-19 0 1,-17 17 0,-17 1-1,-1-18 1,36 17-1,-18-17 1,-35 18 0,-35 0 15,70-18-15,17 0-1,19 0 1,-36 0-1,0 0 1,35 0 0,-17 0-1,17 0 1,1 0 15,-1 0-15,0 0-1,1 0-15,-19-18 16,-16 18 15,16 0-15,-17-35 0,-35 17-1,-35-17 1,-1-18-1,36 18 1,17 35 0,19-18-1,16 18 1,-17 0 0,-17 0-1,-18 0 1,-1 0-1,-16 0 1,16 0 0,-16 0 15,-19 0-15,18 0-1,-35 0 1,18 0-1,-18 0 1,-1 0 0,1 0-1,53 0 1,18 0 0,17 0-1,17 0 1,19 0-1,-19 0 1,19 0 0,-1 0 15,1 0-15,-1 0 15,0 0-16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38:46.5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11077 10019 0,'18'0'31,"0"0"-16,-1 0-15,18 0 16,-17 0 0,17 0-1,1 0 1,-1 0 15,0 0-15,0 0-1,1 0 1,17 0-16,17 0 16,-17 0-1,0 0 1,-35 0 0,17 0-1,0 0 1,-17 0-1,17 0 1,0 0 0,36 18-1,17-18 1,18 0 15,35 0-15,-88 0-16,88 0 15,-35 0 1,35 0 0,-53 0-1,0 0 1,-17 0 0,0 0-1,34 0 1,19 0-1,-18 0 1,52 0 0,37 0-1,-107 0 1,0 0 0,0 0 15,36 0-16,-19 0 1,19 0 0,-18 0-1,35 0 1,-18 0 0,1 0-1,-18 0 1,17 0-1,53 0 1,-52 0 0,17 0-1,-17 0 1,17 0 15,-36 0-15,1 0-1,-18 0 1,-35 0 0,53 0-1,-53 0 1,18 0 0,-54 0-16,19 0 15,-1 0 16,-17 0 1,-1 0-32,1 0 15,-1 0 1,1 0 15,0 0-15,-1 0-1,1 0 1,0 0 0,-1 0-1,1 0 360,-18-18-375,18 18 16,-1 0-16,-17-18 16,18 18-16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39:19.2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16387 8872 0,'-18'0'94,"0"0"-78,1-17-1,-1 17-15,0-18 16,1 18 0,-1 0-1,0 0 1,-34 0-1,34 0 1,-35 0 0,-18 0-1,-17 0 1,0 0 0,17 0-1,-34 0 16,-19 0-15,1 0 0,34 0-1,-16 0 1,52 0 0,17 0-16,-52 0 15,18 0 1,-1 0-1,-35 0 1,-17 18 0,-18-1-1,35 19 1,-18 17 0,-17-36 15,0 18-16,0 18 1,-18-17 0,106-1-16,1-17 15,16-1-15,-70 19 16,18-19 0,18 18-1,-1 18 1,18-17-1,0-1 1,-17 0 0,17 0-1,18-17 1,-1 17 0,-17-35 15,0 53-16,18-35 1,35 17 0,-18-17-1,1 17 1,-1-35 0,1 35-1,-19 18 1,19 0-1,-1-35 1,-17 35 0,-1 0-1,19-53-15,-1 17 16,18 19 0,-17 34-1,17-17 16,0 18-15,-18-18 0,18-1-1,-18 1 1,1-17 0,17-1-1,0 18 1,-18-18-1,18 0 1,-18 1 0,1-1-1,-1 0 1,18 1 0,0-1 15,0 18-16,0-18 1,0 18 0,0 0-1,0-18 1,0 53 0,0-35-1,0 53 1,0-35-1,0-36 1,0 53 0,0 18-1,0-18 1,0-17 0,0-18-1,0 17 16,0 18-15,0-17 0,0 17-1,0 36 1,0-54 0,0-17-1,18 18 1,17-1-1,0 18 1,1-17 0,16-1-1,1-17 1,-17-17 0,34 34-1,36 1 1,70 17 15,-17-17-15,18-19-1,17 1 1,0-35 0,-36 0-1,36-18 1,18 0-1,-53 0 1,17 0 0,18 0-1,-35 0 1,106 0 0,-54 0-1,-17 0 16,-17 0-15,-36 0 0,-53 0-1,18 0 1,0 0 0,-18 0-1,18 0 1,-1 0-1,19 0 1,-36 0 0,89 0-1,-72 0 1,1 0 0,18 0-1,-36 0 1,18 0 15,52 0-15,-16 0-1,16 0 1,-17 0 0,36 0-1,-36 0 1,-35 0-1,-53 0-15,53 0 16,-18 0 0,18 0-1,17-18 1,36-35 0,17 0-1,-17 18 1,-18-36 15,18 18-15,-53 18-1,17-35 1,-17 17 0,-36 17-16,54-52 15,-18 35 1,-36 0-1,19-35 1,-19 0 0,1 17-1,-36 18 1,0 1 0,-17-1-1,17-36 1,-17-34 15,35 17-15,-18 53-16,-17-70 15,17-1 1,-35 18 0,0 1-1,0-1 1,0 0-1,0 0 1,0 18 0,0-18-1,0 18 1,-35-18 0,-54 0-1,1 0 1,18 36 15,-36-1-15,18 1-1,-18-18 1,-18-1 0,18 1-1,-35 18 1,-35-19-1,-106 19 1,17-18 0,36 35-1,-53-18 1,141 36 0,-1-18-1,-16 18 1,-36-1 15,-71-52-15,36 53-1,-1 17 1,89 18 0,35 0-1,54 0 1,-37 0-1,-52 0 1,53-35 0,18 17-1,-1 1 1,36 17 0,-1-18-1,19 18 1,-19-18-1,1 18 17,0-17-17,17-1 1,1 18 0,-19 0-1,19-17 1,-1 17-1,-17-18 1,0 18 0,17 0-1,0 0 1,18-18 0,-53 18-1,18 0 1,17 0-1,-17 0 17,0 0-17,17 0-15,1 0 16,-19 0 0,1 0-1,0 0 1,17 0-1,0 0 1,1 0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39:50.1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16528 6244 0,'0'-17'391,"0"-1"-391,53 18 16,-1-18-16,90 18 15,-19 0 1,-17 0-1,-53 0 1,-36 0 15,19 0-15,-19 0 0,1 0-1,0 0 1,17 0-1,-17 0-15,34 0 16,-16 0 0,17 0-1,-18 0 1,0 0 0,18 0-1,0 0 1,-35 0-1,17 0 1,18 0 15,-35 0-15,17 0 0,-18 0-16,36 0 15,-17 0 1,17 0-1,17 0 1,18 0 0,-52 0-1,52 0 1,53 0 0,-53 0-1,18 0 1,17 0-1,-34 0 17,-1 0-17,88 0 1,-52 0 0,17 0-1,-35 0 1,17 0-1,-17 0 1,17 0 0,-17 0-1,0 0 1,35 0 0,0 0-1,-35 0 1,35 0-1,-35 0 1,0 0 15,0 0-15,17 0 0,-17 0-1,17 0 1,-17 0-1,35 0 1,-35 0 0,35 0-1,-35 0 1,53 0 0,-71 0-1,0 0 1,18 0-1,53 0 1,0 0 15,35 0-15,-18 0 0,-17 0-1,0 0 1,-1 0-1,-17 0 1,-35 0 0,-35 0-16,17 0 15,-53 0 1,36 0 0,-1 0-1,1 0 1,0 0-1,-1 0 1,-17 0 0,70 0 15,36 0-15,-88 0-1,35 0 1,35 0-1,-71 0 1,18 0 0,1 0-1,34 0 1,-35 0 0,18 0-1,18 0 1,-36 0-1,0 0 1,-17 0 0,-36 0 15,18 0-15,0 0-1,0 0 1,35 0-1,-35 0 1,0 0 0,0 0-1,-36 0 1,18 0 0,18 0-1,-17 0 1,17 0-1,-36 0-15,19 0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39:53.6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16616 7003 0,'0'0'15,"17"0"-15,1 0 16,0 0 0,17 0-1,-17 0 1,35 0 0,17 0-1,1 0 1,35 0-1,-1 0 1,36 0 0,18 0-1,-18 0 17,-35 0-17,-18 0 1,36 0-1,-1 0 1,-17 0 0,18 0-1,-19 0 1,1 0 0,18 0-1,17 0 1,-35 0-1,-18 0 1,-18 0 0,-17 0-1,-35 0 1,17 0 0,89 0-1,52 0 1,36 0-1,-18 0 1,-35 0 0,-54 0-1,-34 0 1,-18 0 0,0 0-1,0 0 1,17 0-1,54 0 1,-71 0 0,0 0-1,0 0 1,70 0 15,-17 0-15,-18 0-1,35 0 1,36 0 0,0 0-1,17 0 1,54 0 0,-72 0-1,54 0 1,-71 0-1,-35 0 1,35 0 0,-17 0-1,17 0 1,-35 0 15,-1 0-15,-69 0-1,17 0 1,-18 0 0,0 0-1,89 0 1,-19 0 0,37 0-1,-54 0 1,35 0-1,-35 0 1,1 0 0,-36 0-1,17 0 1,-35 0 15,18 0-15,0 0-1,35 0 1,1 0 0,34 0-1,18 0 1,-17 0 0,-36 0-1,-18 0 1,-17 0-1,18 0 1,17 0 0,18 0-1,-18 0 1,18 0 15,-53 0-15,0 0-1,0 0 1,17 0 0,1 0-1,-36 0 1,-17 0 0,17 0-1,0 0 1,-17 0-1,17 0 1,0 0 0,-17 0-16,35 0 15,-35 0 1,17 0 0,0 0 15,-17 0-16,17 0 17,18 0-17,-35 0 1,17 0 0,0 0-1,1 0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39:58.2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16581 7726 0,'0'0'0,"17"0"15,54 0 1,17 0 15,35 0-15,1 0 0,17 0-1,-70 0-15,34 0 16,-16 0-1,-19 0 1,36 0 0,35 0-1,-35 0 1,141 0 0,-35 0-1,17 0 1,-53 0 15,18 0-15,-35 0-1,-88 0-15,123 0 16,17 0 0,36 0-1,-17 0 1,-19 0-1,-34 0 1,52 0 0,18 0-1,-18 0 1,18 0 0,0 0-1,-53 0 1,-123 0-1,52 0-15,-52 0 32,17 0-17,18 0 1,88 0 0,88 0-1,35 0 1,-34 0-1,-89 0 1,-53 0 0,-53 0-1,18 0 1,70 0 0,-70 0-1,17 0 1,-17 0-1,53 0 17,17 0-17,-17 0 1,-18 0 0,18 0-1,-18 0 1,-17 0-1,-54 0 1,36 0 0,-18 0-1,36 0 1,-18 0 0,-18 0-1,-18 0 1,-17 0-1,-35 0 17,-1 0-17,1 0 1,17 0 0,-17 0-1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40:04.8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16475 10830 0,'17'-17'78,"19"17"-78,-1 0 16,0-18 0,71 18-1,-18 0 1,0 0 0,-35 0-1,-17 0 1,-19 0-16,1 0 15,17 0 1,36 0 0,17 0-1,53 0 1,-17 0 0,17 0 15,-36 0-16,19 0 1,-89 0 0,71 0-1,106 0 1,-54 0 0,89 0-1,53 0 1,-53 0-1,-88 0 1,-36 0 0,-34 0-1,16 0 1,19 0 0,35 0 15,52 0-16,19 0 1,-89 0 0,-35 0-1,17 0 1,1 0 0,-36 0-1,70 0 1,72 0-1,-19 0 1,-69 0 0,-1 0-1,-18 0 1,124 0 0,-88 0-1,-36 0 16,36 0-15,0 0 0,35 0-1,-35 0 1,-1 0 0,-34 0-1,-1 0 1,-35 0-1,-17 0 1,35 0 0,70 0-1,-70 0 1,18 0 0,-72 0-1,19 0 16,17 0-15,0 0 0,-17 0-1,-18 0 1,-18 0 0,18 0-1,-35 0 1,88 0-1,-36 0 1,1 0 0,17 0-1,18 0 1,35 0 0,-35 0-1,-53 0 1,-18 0 15,0 0-15,18 0-1,-18 0 1,36 0 0,-36 0-1,36 0 1,-1 0-1,-34 0 1,16 0 0,1 0-1,-17 0 1,34 0 0,-17 0-1,-18 0 1,18 0 15,-17 0-15,-19 0-1,1 0 1,17 0 0,-17 0-1,-1 0 1,1 0-1,0 0 1,-1 0 0,1 0-1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40:10.8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16510 11589 0,'18'0'62,"-18"-18"-62,17 18 16,19 0 15,-1 0-15,-18 0 0,36 0-1,18 0 1,0 0-1,34 0 1,36 0 0,18 0-1,18 0 1,17 0 0,-36 0-1,-52 0-15,18 0 16,34 0-1,1 0 1,-18 0 0,18 0 15,-53 0-15,35 0-1,0 0 1,-17 0-1,17 0 1,0 0 0,18 0-1,-89 0-15,36 0 16,0 0 0,53 0-1,-1 0 1,1 0-1,0 0 1,-53 0 0,17 0 15,-52 0-15,-1 0-1,1 0 1,52 0-1,-52 0 1,-1 0 0,19 0-1,34 0 1,0 0 0,36 0-1,-18 0 1,71 0-1,105 0 1,54 0 0,-54 0-1,-17 0 17,-247 0-17,0 0 1,-35 0-1,-1 0 1,72 0 0,52 0-1,17 0 1,-34 0 0,-36 0-1,0 0 1,36 0-1,17 0 1,71 0 0,34 0-1,-157 0 17,-36 0-17,0 0 1,-1 0-1,54 0 1,-53 0 0,53 0-1,-53 0 1,17 0 0,-17 0-1,0 0 1,71 0-1,35 0 1,-71 0 0,-53 0-1,-17 0 17,-1 18-17,1-18 1,0 17-1,-1-17 32,1 0 141,-18 18-173,17-18-15,1 0 16,0 18 0,17-18-16,0 17 15,36-17 1,17 0 0,-35 0-1,-35 0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40:18.7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16439 8502 0,'18'0'47,"0"0"-47,-1 0 15,1 0-15,0 0 16,-1 0 15,19 0-15,16 0 0,37 0-1,-54 0-15,88 0 16,1 0-1,-18 0 1,35 0 0,0 0-1,18 0 1,17 0 0,0 0-1,1 0 1,-54 0-1,1 0 1,-71 0 15,35 0-15,35 0 0,-17 0-1,35 0 1,18 0-1,-35 0 1,34 0 0,1 0-1,-18 0 1,18 0 0,17 0-1,18 0 1,-17 0-1,123 0 1,-159 0 0,211 0-1,37 0 1,-107 0 0,-123 0-1,-71 0 1,18 0-1,-54 0 1,19 0 0,70 0-1,18 0 1,-53 0 0,0 0-1,-71 0 1,18 0-1,53 0 1,70 0 15,53 0-15,18 0 0,-88 0-1,-18 0 1,-17 0-1,-1 0 1,18 0 0,-17 0-1,-36 0-15,159 0 16,-36 0 0,19 0-1,-72 0 1,-69 0-1,-36 0 1,-18 0 15,35 0-15,1 0 0,-18 0-1,0 0 1,17 0-1,-52 0 17,0 0-17,-1 0 1,1 0 46,0 0-62,-1 0 16,1 0-16,35 0 31,-36 0-15,1 0 0,0 0-16,17 0 15,0 0 1,18 0-1,-18 0 1,-17 0 0,35 0-1,-18 0 1,1 0 0,-19 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34:11.3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22190 14552 0,'70'0'31,"71"0"-15,36 0-1,140 0 1,36 0 0,-18 0-1,-176 0 1,-106 0-16,-18 0 15,89 0 1,-19 0 0,37 0-1,-37 0 1,-16 0 0,-1 0-1,35 0 16,18 0-15,-35 0 0,35 0-1,36 0 1,70 0 0,-18 0-1,-141 0-15,36 0 16,-1 0-1,-17 0 1,-36 0 0,-34 0-1,-19 0 1,54 0 0,-18 0-1,-35 0 1,17 0 15,0 0-15,0 0-1,-17 0 1,0 0 0,-1 0-1,19 0 1,-19 0-1,36 0 1,-18 0 0,-17 0-1,17 0 1,-17 0 31,0 0-32,17 0 1,-18 0 78,19 0-63,-19 0-15,1 0-16,0 0 15,-1 0 1,1 0-16,35 0 16,-18 0 15,-35 18 78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40:34.5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4763 7479 0,'-18'18'109,"36"-18"-93,-1 0 0,36 0-1,35 0 1,53 0 0,0 0-1,-52 0 1,-19 0-1,1 0 1,-18 0 0,0 35-1,17-18 1,18-17 15,-35 0-31,53 18 16,-35 0-1,17 35 1,-18-36 0,-17 1-1,18 0 1,-1-1 0,19-17-1,-36 0 1,-1 0-1,1 0 1,18 18 0,0-1 15,-1 1-15,36-18-1,0 0 1,35 0-1,-18 0 1,1 0 0,-36 0-1,-17 0 1,-1 0 0,-17 0-1,0 0 1,0 0-1,-36 0 1,19 0 0,17 0-1,17 0 17,-34 0-17,34 0 1,18 0-1,36 0 1,-18 0 0,-1 0-1,1 0 1,-53 0 0,-35 0-16,70 0 15,-17 0 1,-19 0-1,19 0 1,-18 0 0,0 0-1,17 0 1,19 0 15,-19 0-15,-35 0-1,-17 0 1,17 0 0,36 0-1,-18 0 1,35 0 0,0 0-1,-35 0 1,0 0-1,18 0 1,-1 0 0,18 0-1,-35 0 1,0 0 15,0 0-15,-35 0-16,-1 0 15,1 0-15,17 0 16,1 0 0,-1 0-1,-18 0 17,1 0 155,-18-18-187,18-17 16,-18-35-1,0-19 1,-36 1 0,19 53-1,17 17 1,0 1-1,0-1 1,0 0 265,-18 18-265,-35-17-16,-105 17 16,-1 0 15,0 0-16,18 0 1,53 0 0,52 0-1,-16 0 1,16 0-16,-34-18 16,-54 1-1,36-1 1,17 18-1,19 0 1,-1 0 0,17 0-1,19 0 1,-19 0 0,-16 0 15,16 0-16,1 0 1,-36 0 0,-17 0-1,18 0 1,-1 0 0,36 0-1,-18 0 1,18 0-1,-1 0 1,1 0 0,-18 0-1,36 0 1,-19 0 0,-34 0 15,34 0-16,-16 0 1,-1 0 0,17 0-1,-34 0 1,-18 0 0,35 0-1,-18 0 1,36 0-1,0 0 1,-18 0 0,0 0-1,-53 0 1,-18 0 0,71 0-1,-17 0 16,17 0-15,0 0 0,18 0-1,-18 0 1,-18 0 0,-17 0-1,0 0 1,0 0-1,70 0-15,-35 0 16,18 0 0,0 0-1,-1 0 1,1 0 0,-35 0 15,17 0-16,-18 0 1,36 0 0,0 0-1,-18 0 1,35 0 0,-53 0-1,18 0 1,18 0-1,-35 0 1,17 0 0,-18 0-1,36 0 1,-18 0 0,18 0-1,17 0 16,-17 0-15,-18 0 0,0 0-1,-18 0 1,1 0 0,17 0-1,-35 0 1,35 0-1,-18 0 1,1 0 0,34 0-1,19 0 1,-1 0 0,-17 0 15,0 0-31,17 0 15,0 0 1,1 0 172,34 0-157,19 0-31,17 18 15,35-1 1,35 18 0,18 18-1,-17-17 1,-1-1 0,-35-17-1,36 17 1,-18 0-1,35-35 1,-53 0-16,-17 0 16,105 0-1,-123 0 1,0 0 0,0 0-1,0 0 16,0 0-15,35 0 0,35 0-1,-17 0 1,-18 0 0,0 0-1,1 0 1,-19 0-1,1 0 1,-36 0 0,71 0-1,-53 0 1,53 0 0,-53 0-1,-18 0 16,0 0-15,0 0 0,18 0-1,35 0 1,-35 0-16,36 0 16,34 0-1,-35 0 1,-17 0-1,-18 0 1,0 0 0,17 0-1,1 0 1,35 0 0,17 0-1,-17 0 16,-18 0-15,18 0 0,-36 0-1,1 0 1,17 0 0,-17 0-1,-36 0 1,36 0-1,-18 0 1,-18 0 0,0 0-1,18 0 1,0 0 0,35 0-1,0 0 16,36 0-15,-18 0 0,-18 0-1,-53 0 1,-17 0 0,17 0-1,-17 0 1,-1 0-1,1 0 189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40:36.2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4674 7726 0,'18'0'16,"0"0"-1,17 0 1,71 0 0,-18 0-1,-35 0 1,-18 0 0,18 0-1,0 0 1,0 0-1,35 0 1,18 0 0,17 0 15,-70 0-15,0 0-16,35 0 15,-17 0 1,-1 0-1,1 0 1,-36 0 0,36 0-1,-18 0 1,0 0 0,-18 0-1,18 0 1,0 0 15,-36 0-15,36 0-1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40:38.5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9278 8290 0,'18'0'31,"-1"0"-15,19 0 0,17 0-1,-18 0-15,18 0 16,123 0 0,-35 0-1,-17 0 1,70 0-1,-36 0 1,1 0 0,-71 0 15,-17 0-15,-36 0-1,1 0 1,-1 0-1,18 0 1,35 0 0,-35 0-1,0 0 1,0 0 0,0 0-1,0 0 1,-18 0-1,-18 0 1,36 0 0,-17 0 15,-19 0-15,1 0-1,17 0 1,0 0-16,-17 0 15,17 0 1,18 0 0,-17 0-1,-19 0 1,18 0 0,-17 0-1,0 0 16,-1 0-15,19 0 0,17 0-1,-36 0 1,1 0 0,17 0-1,-17 0 1,-1 0 109,1 0-110,0 0 1,-1 0 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40:40.9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9225 8537 0,'18'0'47,"-1"0"-47,19 0 16,17 0-1,70 18 1,-52 0-1,17-18 1,18 0 0,17 0-1,-35 0 1,1 0 15,-1 0-15,35 0-1,-35 0 1,-17 0 0,-18 0-1,0 0 1,-36 0-16,54 0 16,0 0-1,-19 0 1,19 0-1,0 0 1,-1 0 0,36 0-1,53 0 17,-18 0-17,-35 0 1,-53 0-1,-1 0 1,-34 0 47,0 0-48,-1 0 1,1 0-16,0 0 15,17 0 1,-17 0 47,-1 0-48,19 0 16,-19 0-31,18 17 16,1-17 0,-36 18-1,35-18 1,-17 17 46,-1-17-46,1 0 172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40:47.1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4763 12577 0,'17'-18'125,"1"18"-110,17 0-15,18 0 16,0 0 0,35 0-16,88 0 15,71 0 1,-53 0-1,-17 0 1,-36 0 0,-18 0-1,-34 0 1,-19 0 0,18 0-1,18 0 1,35 0 15,-35 0-15,35 0-1,-70 0-15,52 0 16,-52 0 0,-18 0-1,0 0 1,0 0-1,35 0 1,18 0 0,-18 0-1,35 0 1,-70 0 0,53 0-1,-53 0 1,18 0-16,-19 0 15,1 0 17,36 0-17,-1 0 1,35 0 0,-17 0-1,18 0 1,-1 0-1,71 0 1,-35 0 0,-36 0-1,-52 0 1,-1 0 0,-17 0-1,-35 0 1,35 0-1,-18 0 1,18 0 15,35 0-15,36 0 0,-71 0-1,-18 0 1,18 0-1,-18 0 1,-17 0-16,17 0 16,88 0-1,-17 0 1,0 0 0,18 0-1,-54 0 1,18 0-1,-35 0 1,-17 0 15,16 0-15,1 0 0,-35 0 15,0 0-31,17 0 31,-17 0 0,-1 0-15,1 0 15,-1 0 16,1 0-47,35 0 16,-35 0-1,-1 0 1,1 0 0,17 0 15,-17 0-16,0 0 32,-1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40:50.7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4745 12806 0,'18'0'16,"-1"0"-16,1 0 15,-1 0 1,19 0 15,17 0-15,-36 0-1,19 0 1,-1 0 0,-18 0-1,36 0 1,18 0 0,-36 0-16,0 0 15,36 0 1,0 0-1,17 0 1,35 0 0,-17 0-1,0 0 1,17 0 15,1 0-15,-1 0-1,-17 0 1,88 0 0,-106 0-1,-35 0-15,36 0 16,-1 0 0,0 0-1,-18 0 1,19 0-1,-19 0 1,18 0 0,1 0-1,-1 0 17,35 0-17,-17 0 1,18 0-1,-36 0 1,18 0 0,-1 0-1,37 0 1,-19 0 0,18 0-1,0 0 1,-35 0-1,0 0 1,0 0 0,-53 0-1,0 0 1,-36 0 0,36 0-1,-18 0 1,54 17-1,16-17 1,-16 0 0,-1 0-1,0 0 1,18 0 0,17 0-1,-34 0 1,-1 0-1,-18 0 1,18 0 0,-35 0-16,88 0 15,-17 0 1,-1 0 15,-52 0-15,-36 0-1,36 0 1,-18 0 0,17 0-1,18 0 1,-17 0 0,0 18-1,-18 0 1,-18-18-1,0 0 1,-17 17 0,-1-17 46,1 0-46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40:52.3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9331 13564 0,'18'0'62,"35"0"-62,-1 18 16,37-18-16,122 0 15,107 0 1,35 0 0,-18 0-1,18 0 16,-71 0-15,-124 0 0,-69 0-1,-72 0-15,19 0 16,-19 0 62,1 0-31,0 0-31,-1 0-16,1 0 31,-1 0-16,1 0-15,0 0 188,-1 0-172,1 0-16,0 0 46,-1 0 142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40:55.4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9313 13829 0,'36'-18'78,"-19"18"-78,19 0 16,-1 0-1,71 0 1,17 0 0,-70 0-1,0 0 1,-18 0-1,18 0 1,-35 0 0,17 0-1,18 0 1,-35 0-16,17 0 16,0 0-1,0 0 1,1 0-1,-1 0 17,18 0-17,0 0 1,0 0 0,35 0-1,-17 0 1,-1 0-1,-17 0 1,-35 0-16,17 0 16,18 0-1,-18 0 1,18 0 0,18 0-1,17 0 1,0 0-1,-17 0 17,-1 0-17,-17 0 1,-35 0 0,17 0-1,0 0 1,-17 0-1,35 0 1,-18 0 0,0 0-1,36 0 1,-1 0 0,-17 0-1,18 0 1,-36 0-1,18 0 17,-18 0-17,1 0 1,-1 0 0,0 0-1,0 0 1,-17 0-1,0 0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41:03.9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19791 16810 0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41:14.9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25241 5027 0,'18'0'94,"17"0"-79,0 0-15,1 0 16,34 0-1,1 0 1,35 0 0,0 0-1,35 0 1,-36 0 0,37 0-1,-1 0 1,17 0-1,54 0 1,-36 0 15,54 0-15,-160 0-16,71 0 16,1 0-1,-19 0 1,18 0-1,0 0 1,-35 0 0,18 0-1,-19 0 1,37 0 0,-19 0-1,36 0 1,-1 0-1,-69 0 1,87 0 0,18 0-1,-35 0 1,-36 0 0,1 0-1,-36 0 1,0 0-1,36 0 1,-19 0 0,-34 0-1,0 0 1,-18 0 0,-36 0-16,36 0 15,0 0 1,-18 0-1,18 0 17,35 0-17,-17 0 1,-36 0 0,0 0-1,1 0 1,17 0-1,-36 0 1,19 0 0,34 0-1,-52 0 1,17 0 0,0 0-1,-17 0 1,0 0 62,-1 0-62,1 0-16,0 0 15,17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34:12.9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15011 15293 0,'17'-18'62,"1"18"-46,17 0-16,53 0 16,71 0-1,53 0 1,-53 0-1,-54 0 1,-34 0 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41:17.1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25294 6579 0,'18'0'63,"-1"0"-63,1 0 16,17 0-16,18 0 15,35 0 1,71 0-1,35 0 1,-17 0 0,17 0-1,-88 0 1,52 0 0,1 0-1,0 0 1,17 0-1,18 0 1,-35 0 0,0 0-1,52 0 1,-34 0 0,52 0-1,-53 0 1,18 0-1,159 0 1,-141 0 0,-36 0-1,18 0 17,-35 0-17,-18 0 1,-35 0-1,0 0 1,0 0 0,-53 0-1,17 0 1,-17 0 0,71 0-1,-36 0 1,18 0-1,-54 0 1,-16 0 0,-19 0 31,1 0-32,0 0 1,-1 0-1,19 0 1,-19 0 0,1 0-16,0 0 15,17 0 1,0 0 0,0 0-1,-17 0 1,17 0-1,1 0 1,-19 0 0,1 0 187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41:18.9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28910 8114 0,'0'0'0,"18"0"15,-1-18 32,1 18-47,17 0 16,-17 0 0,0 0-1,-1 0-15,54 0 16,17 0-1,53 0 1,0 0 0,-17 0-1,17 0 1,0 0 0,-53 0-1,0 0 1,1 0-1,52 0 1,17 0 0,1 0-1,53 0 1,-106 0 15,17 0-15,-35 0-1,-17 0 1,17 0 0,-17 0-1,-36 0 1,35 0 0,1 0-1,17 0 1,0 0-1,18 0 1,-53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41:20.7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29122 8396 0,'0'0'15,"35"0"1,-17 0-1,88 0 1,-18 0 0,18 0-1,-1 0 1,19 0 0,-18 0-1,-18 0 1,-53 0-16,53 0 15,54 0 1,-19 0 0,-17 0-1,0 0 1,17 0 0,1 0-1,17 0 16,-18 0-15,-35 0 0,1 0-1,-1 0 1,-35 0-16,17 0 16,-17 0-1,-18 0 1,36 0-1,0 0 1,-1 0 0,-52 0 46,-1 0-31,1 0-15,0 0 62,-1 0-78,1 0 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41:27.0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26176 8890 0,'0'0'0,"18"0"15,17 0 1,0 0 0,-17 0-1,35 0 1,17 0 0,1 0-1,35 0 1,-18 0-1,-17 0 1,-19 0-16,72 0 16,-1 0 15,36 0-15,0 0-1,-18 0 1,0 0-1,-17 0 1,34 0 0,1 0-1,0 0 1,70 0 0,-52 0-1,-19 0 1,-69 0-16,16 0 15,54 0 1,0 0 0,0 0 15,-1 0-15,1 0-1,-18 0 1,-17 0-1,-18 0 1,35 0 0,-18 0-1,18 0 1,36 0 0,-72 0-1,-16 0 1,34 0-1,36 0 1,-18 0 0,53 0-1,-53 0 17,-35 0-17,-36 0 1,1 0-1,-36 0 1,1 0-16,34 0 16,-35 0-1,1 0 1,-19 0 0,36 0-1,0 0 1,-18 0-1,-17 0 1,0 0 15,-1 0 1,1 0-1,0 0-16,-1 0 17,1 0-32,0 0 15,-1 0 48,1 0-63,-1 0 15,1 0 17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41:31.3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26194 10389 0,'35'0'16,"0"0"0,36 0-1,17 0 1,0 0 0,53 0 15,-70 0-31,35 0 15,35 0 1,-18 0 0,1 0-1,17 0 1,0 0 0,18 0-1,17 0 1,36 0-1,-18 0 1,-18 0 0,54 0-1,-19 0 1,-105 0-16,123 0 16,-17 0-1,-18 0 16,-18 0-15,-17 0 0,-18 0-1,-35 0 1,35 0 0,18 0-1,-53 0 1,17 0-1,-17 0 1,18 0 0,-36 0-1,-18 0 1,-17 0 0,-35 0-1,17 0 16,0 0-15,1 0 0,-1 0-1,18 0 1,0 0 0,-18 0-1,0 0-15,36 0 16,0 0-1,17 0 1,18 0 0,-36 0-1,-17 0 1,0 0 0,0 0-1,17 0 16,-17 0-15,0 0 0,0 0 15,-35 0-15,-1 0-1,1 0 1,0 0-1,-1 0 1,1 0 0,0 0-1,-1 0 1,19 0 0,-1 0-1,-18 0 1,19 0 15,-19 0-15,1 0-1,0-17 376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41:33.6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30039 11942 0,'0'-18'78,"18"18"-47,17 0-31,106 0 32,53-53-17,106 18 1,-18-18 0,-53 18-1,-70 35 1,-53 0-1,18 0 1,52 0 0,-70 0-1,-36 0 1,-52 0 0,17 0-1,18 0 1,-18 0-1,-17 0 17,0 0-17,-1 0 142,1 0 218,0 0-360,-1 0-15,1 0 16,0 0-1,17 0 1,-18 0 0,36 0-1,0 0 1,-35 0-16,0 0 16,17 0-1,-18 0 1,19 0-1,-19 0 17,1 0-17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41:35.4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30074 12153 0,'0'0'0,"18"0"16,17 0-1,18 0 1,18 0 0,17 0 15,-53 0-15,36 0-1,-1 0 1,18 0-1,36 0 1,-1 0 0,36 0-1,-71 0-15,18 0 16,35 0 0,0 0-1,-17 0 1,35 0-1,35 0 1,-71 0 0,1 0 15,-54 0-15,-35 0 15,-17 0-16,17 0 1,-17 0-16,0 0 16,-1 0-1,1 0 1,17 0 0,-17 0-1,-1 0 1,1 0 46,0 0-46,17 0 0,-17-17-1,-1-1-15,19 18 16,-36-18 312,0 1-328,-36-1 16,1 0-16,0 18 15,-18 0 1,0 0-1,18 0-15,-1 0 63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41:36.4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32350 11889 0,'17'-18'16,"-52"18"-1,17 0-15,-87 0 32,-72 0-17,-17 0 1,-17 0-1,122 0 1,36 0 0,1 0-1,34 0 1,-17 0 0,17 0-1,-17 0 1,17 0 140,0 18-140,1-18-16,-19 17 15,-34 1 1,17-18 0,53 18-1,-35-18 1,-1 17-1,-16 1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41:43.6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23618 6615 0,'18'0'46,"17"0"-30,1 0-16,52 0 31,35 0-15,-17 0 0,53 0-1,17 0 1,54 0-1,17 0 1,35 0 0,18 0-1,-159 0-15,0 0 16,212 0 0,-159 0-1,-53 0 1,-53 0-1,0 0 17,36 0-17,-1 0 1,18 0 0,-35 0-1,35 0 1,0 0-1,-53 0 1,-70 0-16,17 0 16,1 0-1,17 0 1,-18 0 0,35 0-1,-17 0 1,0 0-1,-17 0 17,16 0-17,-16 0 1,-19 0 0,1 0 30,17 0-30,1 0 0,-1 0-1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41:45.6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23689 7020 0,'18'0'93,"17"0"-77,0 0-16,1 0 16,52 0-1,18 0 1,17 0-1,-17 0 1,35 0 0,0 0-1,-17 0 1,17 0 0,-36 0-1,19 0 1,-36 0-1,-17 0 1,-36 0-16,71 0 16,35 0 15,18 0-15,-1 0-1,-34 0 1,17 0-1,18 0 1,-18 0 0,0 0-1,-18 0 1,19 0 0,-1 0-1,35 0 1,-52 0-1,-36 0 1,0 0 0,0 0 15,-35 0-15,-35 0-1,17 0 1,-17 0-1,17 0 1,0 0 0,-17 0-1,-1 0 1,1 0-16,17 0 16,-17 0-1,0 0 1,-1 0-1,1 0 1,17 0 0,18 0 15,-18 0-15,18 0-1,-17 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34:16.9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24148 15311 0,'17'0'47,"1"0"-47,35 0 16,0 0-16,158 0 15,54 0 1,-89 0 0,-34 0-1,-1 0 1,-18 0 15,-35 0-31,-17 0 16,193 0-1,-122 0 1,-54 0 0,-35 0-1,-18 0 1,-17 0 0,52 0-1,71 0 1,36 0-1,-124 0 1,17 0 0,-52 0-1,35 0 17,-36 0-17,19 0 1,34 0-1,-17 0 1,-35 0 140,17 0-156,-17 0 16,-1 0 0,1 0-1,35 0 1,0 0-1,-36 0 1,1 0 15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41:47.5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23724 6897 0,'18'0'31,"35"0"-15,0 0-1,35 0-15,124 0 16,105 0 0,-17 0-1,-18 0 1,-105 0 0,-36 0-1,35 0 1,18 0-1,0 0 1,-35 0 0,-36 0-1,-17 0 1,-53 0 0,0 0-1,0 0 1,70 0-1,-34 0 1,-1 0 0,0 0-1,-35 0 1,-18 0 0,36 0-1,17 0 1,0 0-1,71 0 1,-141 0 0,34 0-1,19 0 1,17 0 15,0 0-15,-17 0-1,-36 0 1,-17 0 0,0 0-1,-1 0 1,18 0 0,1 0-1,-19 0 1,1 0-1,17 0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41:49.5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23689 9031 0,'0'18'31,"18"-18"-15,70 0 0,53 0-1,35 0 1,71 0-1,53 0 1,-88 0 0,-53 0-1,-54 0 1,19 0 0,-18 0-1,-53 0 1,70 0-1,18 0 1,18 0 0,-18 0-1,53 0 1,-17 0 0,-1 0-1,-53 0 1,18 0-1,-35 0 1,18 0 0,-18 0-1,-18 0 1,35 0 0,1 0 15,-54 0-16,-52 0 1,35 0 0,-18 0-1,-17 0 1,-1 0 15,1 0 0,0 0-31,35 0 16,52 0 0,37 0-1,-54 0 1,-71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41:51.5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23865 9296 0,'0'0'0,"36"0"0,70 0 15,17 0 1,36 0 0,-36 0-1,1 0 16,-18 0-15,17 0 0,-35 0-1,18 0 1,18 0 0,17 0-1,-36 0 1,37 0-1,-1 0 1,17 0 0,1 0-1,0 0 1,0 0 0,-36 0-1,1 0 1,-36 0 15,0 0-15,53 0-1,-53 0 1,18 0 0,-53 0-1,53 0 1,0 0-1,-18 0 1,-35 0 0,-18 0-1,36 0 1,-1 0 0,1 0-1,-1 0 1,1 0 15,-18 0-15,0 0-1,-36 0 1,19 0 0,34 0-1,-17 0 1,-35 0-1,-1 0 17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41:54.2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23760 9490 0,'0'0'0,"35"0"0,0 0 15,53 0 1,1 0-1,34 0 1,-17 0 0,-18 0-1,-17 0 1,-1 0 0,36 0-1,17 0 1,-17 0-1,0 0 1,-35 0 0,52 0-1,1 0 1,-1 0 0,18 0-1,-17 0 1,17 0-1,18 0 1,-1 0 0,-17 0-1,-17 0 1,-36 0 0,-53 0-1,71 0 1,-53 0-1,18 0 1,17 0 0,35 0 15,1 0-15,-18 0-1,-36 0 1,1 0-1,-1 0 1,-17 0 0,-18 0-1,1 0 1,-1 0-16,-17 0 16,-1 0-1,19 0 1,-1 0-1,-17 0 1,-1 0 15,18 0-15,-17 0 31,0 0-32,-1 0 1,19 0 0,-1 0-1,-17 0 1,-1 0 15,1 0-31,17 17 16,0-17-1,1 0 1,-19 0 0,1 0 31,0 0-32,-1 0 110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41:58.2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4851 7091 0,'17'0'110,"36"0"-95,-17 0 1,-1 0-16,53 0 16,35 0-1,36 0 1,0 0-1,0 0 1,35 0 0,17 0-1,230 0 1,-158 0 15,-72 0-15,-17 0-1,18 0 1,17 0 0,-17 0-1,0 0 1,17 0 0,88 0-1,1 0 1,-36 0-1,-17 0 1,-159 0-16,105 0 16,-17 0-1,-35 0 1,-53 0 0,17 0 15,-34 0-16,-1 0 1,-35 0 0,-18 0-1,35 0 1,-52 0 0,0 0-1,17 0 1,-17 0-1,17 0 1,35 0 0,-17 0-1,-17 0 1,-1 0 0,0 0 15,-17 0-16,17 0 1,0 0 15,-17 0-31,0 0 16,-1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42:00.5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4763 6703 0,'0'0'0,"52"0"16,37 0-1,-1 0 16,18 17-15,-1-17 0,-52 0-16,-17 18 15,34 0 1,36-18 0,18 0-1,87 0 1,89 0-1,-18 0 1,-35 0 0,-53 0-1,-17 0 1,70 0 0,194 0-1,-194 0 16,17 0-15,-105 0 0,-36 0-1,1 0 1,-1 0 0,18 0-1,-35 0 1,18 0-1,-54 0 1,-34 0 0,-1 0-1,35 0 1,19 0 0,16 0-1,1 0 1,0 0 15,0 0-15,35 0-1,-18 0 1,-17 0 0,-53 0-1,-18 0 1,1 0-1,-19 0 1,36 0 0,-35 17-1,35-17 1,-18 0 0,0 0-1,1 0 1,-1 0 15,53 0-15,-17 0-1,-1 0 1,-17 0 0,-18 0-1,-17 0 32,0 0 0,-1 0-47,19 0 16,-19 0-1,19 0 1,-19 0-1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42:02.8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4833 9049 0,'0'17'15,"18"-17"1,-1 0 0,36 0-1,88 0 1,18 0 0,18 0-1,52 0 1,-123 0-16,52 0 15,19 0 1,-1 0 15,-17 0-15,17 0 0,1 0-1,52 0 1,-35 0-1,-18 0 1,-17 0 0,-18 0-1,-17 0 1,-18 0-16,52 0 16,36 0-1,-35 0 1,-53 0-1,17 0 1,-34 0 15,34 0-15,1 0 0,-1 0-1,36 0 1,17 0-1,-52 0 1,34 0 0,-122 0-1,34 0 1,1 0 0,17 0-1,0 0 1,-35 0-1,18 0 1,-36 0 0,-17 0 15,-1 0-15,1 0-1,35 0 1,17 0-1,19 0 1,-19 0 0,1 0-1,-18 0 1,-18 0 0,35 0-1,1 0 1,-1 0-1,-17 0 1,-35 0 15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42:04.9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4833 9366 0,'0'0'0,"35"0"16,1 0-1,17 0 1,35 0 0,35 0-1,1 0 1,105 0-1,-17 0 1,-36 0 0,-88 0-16,89 0 15,-19 0 17,-34 0-17,17 0 1,0 0-1,0 0 1,53 0 0,-70 0-1,17 0 1,-35 0 0,35 0-1,106 0 1,-71 0-1,-35 0 1,-17 0 0,17 0-1,18 0 17,52 0-17,-52 0 1,-36 0-1,-17 0 1,-18 0 0,-17 0-1,17 0 1,-35 0-16,71 0 16,-19 0-1,-16 0 1,-36 0-1,-1 0 1,-16 0 0,17 0-1,0 0 17,-36 0-17,18 0 1,18 0-1,18 0 1,-18 0 0,0 0-1,17 0 1,19 0 0,-1 0-1,-18 0 1,-34 0-1,34 0 1,-17 0 0,18 0-1,-54 0 17,1 0-17,17 0 1,-17 0-1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42:07.9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10971 9402 0,'0'17'16,"0"1"-1,-35-18 1,-35 17-1,-36 1 1,-35 0 0,17-18-1,71 0 1,-17 0-16,-36 0 31,0 0-15,-17 0-1,-36 0 1,-18 0 0,19 0-1,34 0 1,18 0 0,-52 0-1,16 0 1,-34 0-1,-71 0 1,106 0 0,35 0-1,18 0 1,-35 0 15,17 0-15,0 0-1,18 0 1,-36 0 0,36 0-1,-18 0 1,0 0 0,18 0-1,-71 0 1,1 0-1,17 0 1,35 0 0,35 0-1,-52 0 1,34 0 15,-16 0-15,16 0-1,37 0 1,-19 0 0,0 0-1,-34 0 1,52 0-16,-88 0 16,-1 0-1,-16 0 1,34 0-1,36 0 1,35 0 0,-17 0-1,17 0 1,17 0 0,-17 0 15,18 0 0,18 0-31,-19 0 31,19 0-15,-1 0 1093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43:25.8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0 6809 0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34:18.8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10354 15981 0,'0'0'0,"18"0"15,-1 0 1,1 0-1,53 0 1,52 0 0,-17 0-1,-53 0 1,35 0 0,-53 0-1,-17 0 1,17 0-1,0 0 1,71 0 0,0 0-1,-18 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36:49.9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9948 6862 0,'18'0'78,"0"0"-62,17 0-16,18-18 16,17 0-1,1 1 17,17-1-17,-17 0 1,-36 18-16,0 0 15,18 0 1,18 0 0,-1 0-1,-17 0 1,18 0 0,-1 0-1,-17 0 1,0 0-1,18 0 1,52 0 0,-17 0-1,-18 0 17,89 0-17,-89 0 1,-18 0-1,19 0 1,-1 0 0,-18 0-1,1 0 1,35 0 0,-1 0-1,19 0 1,-18 0-1,17 0 1,-52 0 0,-18 0-1,-18 0 1,18 0 15,0 0-15,-18 0-1,36 0 1,17 0 0,-18 0-1,-34 0 1,-1 0 31,-17 0-32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36:52.3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7285 7391 0,'18'0'31,"-1"0"-15,1 0 0,-1 0-1,1 0 1,53 0 0,-36 0-16,71 0 15,52 0 1,-16 0-1,-37 0 1,-16 0 0,-1 0-1,-18 0 1,-17 0 15,18 0-15,17 0-1,-17 0 1,17 0 0,18 0-1,-53 0 1,52 0 0,1 0-1,35 0 1,-35 0-1,18 0 1,-71 0 0,17 0-1,-17 0 1,0 0 15,-35 0-15,52 0-1,-17 0 1,-18 0 0,36 0-1,-1 0 1,1 0 0,0 0-1,-19 0 1,54 0-1,0 0 1,0 0 0,17 0-1,1 0 1,-54 0 0,-17 0 15,0 0-16,0 0 1,0 0 0,0 0-1,53 0 1,-53 0 0,17 0-1,1 0 1,35 0-1,141 0 1,-89 0 0,-16 0-1,-54 0 1,-18 0 0,-34 0 15,16 0-16,-16 0 1,-19 0 109,1 0-109,0 0-1,17 0-15,36 0 16,17-18 0,0 18 15,35 0-16,-70 0 1,18 0 0,-54 0-1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07T12:36:55.1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7267 8026 0,'18'-18'125,"0"18"-125,-1 0 15,54 0 1,-18 0 0,17 0-1,18 0 1,-52 0-1,34 0 1,1 0 0,-1 0-1,1 0 1,-18 0 0,17 0-1,-34 0-15,34 0 31,1 0-15,-36 0 0,18 0-1,53 0 1,35 0 0,0 0-1,-18 0 1,19 0-1,16 0 1,-17 0 0,-35 0-1,35 0 1,-17 0 0,17 0-1,-35 0 1,-18 0 15,-53 0-15,-17 0-1,0 0 1,-1 0 0,1 0-1,17 0 16,-17 0-31,-1 0 16,72 0 0,34 0-1,-17 0 1,35 0 0,0 0-1,-53 0 1,0 0 15,-35 0-15,53 0-1,35 0 1,18 0 0,-53 0-1,-36 0-15,-34 0 16,-19 0-1,19 0 1,-1 0 0,18 0-1,53 0 1,0 0 0,-18 0-1,-18 0 1,-34 0-1,-19 0 17,18 0-17,18 0 1,-17 0 0,34 0-1,-52 0 282,17 0-297,-17 0 16,17 0-16,-35-18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1C5A33-A680-4E98-9B4D-7EACA4D3F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1212B3-5CFF-4D58-B162-109A6BB077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0B5C6F-B8B4-4B7D-86B7-66BB89C5E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EE2-FB1F-40B4-B255-F0D4986AE6B8}" type="datetimeFigureOut">
              <a:rPr lang="pt-BR" smtClean="0"/>
              <a:t>07/03/2021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5FEEDC-DC19-4F8A-AD8A-117846A9C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D94097-CC4D-45FF-8193-CFED43785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581-9A96-4CBD-ACF1-8D0D57E72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594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B7A3F9-6CCD-4056-AD9B-1C7CF3262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C4738C6-E12F-4589-ABF2-B6F93FCD3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2BAD04-B4B3-4FCC-9A57-5481332C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EE2-FB1F-40B4-B255-F0D4986AE6B8}" type="datetimeFigureOut">
              <a:rPr lang="pt-BR" smtClean="0"/>
              <a:t>07/03/2021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F1070B-3613-4EF1-9F5A-F4AB42842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3D01DB-47E4-418A-94AD-EF72F197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581-9A96-4CBD-ACF1-8D0D57E72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964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95D5BC-98B0-4FC9-85E5-098CED3D35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A51239E-0F97-4D4E-8736-DCAEB24B3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51DBFB-FC54-40C6-8732-791CD901D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EE2-FB1F-40B4-B255-F0D4986AE6B8}" type="datetimeFigureOut">
              <a:rPr lang="pt-BR" smtClean="0"/>
              <a:t>07/03/2021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D0EDA6-0EFA-43A1-A5AD-5DDD08E53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4D2C35-6D74-445A-B850-82DC3716C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581-9A96-4CBD-ACF1-8D0D57E72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68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10072-6F9F-41AE-9FE8-CD38E5E3C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FE134E-332C-43A3-94A6-AAF3C82CE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AB4B12-881A-4924-8FD8-7F1E090B6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EE2-FB1F-40B4-B255-F0D4986AE6B8}" type="datetimeFigureOut">
              <a:rPr lang="pt-BR" smtClean="0"/>
              <a:t>07/03/2021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514540-A54B-4A77-A938-D0539824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EFB0A7-35CB-48AB-AC22-BE980270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581-9A96-4CBD-ACF1-8D0D57E72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415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57F32-3D69-462C-8EA3-78FE99B01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9F283D-22A8-4307-BF82-1C1DF6071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427B64-BF15-4399-B80A-572BD298E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EE2-FB1F-40B4-B255-F0D4986AE6B8}" type="datetimeFigureOut">
              <a:rPr lang="pt-BR" smtClean="0"/>
              <a:t>07/03/2021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27E002-C620-4B06-BB59-CC7CE3BC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0F9619-B961-4790-BDD4-A98798761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581-9A96-4CBD-ACF1-8D0D57E72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45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B9C2DC-3693-4E5B-B490-B9FCB912D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19FB6B-A833-4DA0-9111-F0FD73CA6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76EB352-9868-40F9-BF5D-E46A85C6B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111B6BB-EF93-44A3-9F10-4344B87CA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EE2-FB1F-40B4-B255-F0D4986AE6B8}" type="datetimeFigureOut">
              <a:rPr lang="pt-BR" smtClean="0"/>
              <a:t>07/03/2021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8137713-CF2C-4D02-AB98-95FFF5512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760BED-F1E5-4472-AFF7-D8E2D8B4A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581-9A96-4CBD-ACF1-8D0D57E72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415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243E45-2DD7-439E-931D-84A006E4B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A95248-719F-4AAB-9485-945352C0C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D87A4ED-36AF-401C-B86B-207EA1B07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76CAEEA-AA90-4795-B85D-0DCA7B9A44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D7137C9-ACE1-41FC-AE59-017B50903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9822CBC-7DF1-4E5B-BDBE-FB7C9961F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EE2-FB1F-40B4-B255-F0D4986AE6B8}" type="datetimeFigureOut">
              <a:rPr lang="pt-BR" smtClean="0"/>
              <a:t>07/03/2021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7953614-3615-4C30-B64B-9309E8C1B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E87028D-5863-4902-A0EC-AB6B08E19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581-9A96-4CBD-ACF1-8D0D57E72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31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3EDBF-ED7A-4F68-915C-F84411256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FCC078D-024A-4163-A336-5DE057F7A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EE2-FB1F-40B4-B255-F0D4986AE6B8}" type="datetimeFigureOut">
              <a:rPr lang="pt-BR" smtClean="0"/>
              <a:t>07/03/2021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FE8B23D-C216-4EF7-9334-81B7B1EB3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8C62CA5-4B96-4679-A552-358EF9427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581-9A96-4CBD-ACF1-8D0D57E72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987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B66FCDD-67D2-49A7-A553-BF07DDD88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EE2-FB1F-40B4-B255-F0D4986AE6B8}" type="datetimeFigureOut">
              <a:rPr lang="pt-BR" smtClean="0"/>
              <a:t>07/03/2021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ADE2382-470F-4A42-BEAA-535A4F8B3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431E1A4-AAA6-4F69-A2CD-3F9402DE1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581-9A96-4CBD-ACF1-8D0D57E72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538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29579-924C-4358-A1F5-307546F1F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EFD0A4-8F23-4406-84B9-1C2ED1148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18B3F24-3927-402B-8EF6-3938C78FE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73751B9-2C4A-46B0-9C0C-22F69AA33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EE2-FB1F-40B4-B255-F0D4986AE6B8}" type="datetimeFigureOut">
              <a:rPr lang="pt-BR" smtClean="0"/>
              <a:t>07/03/2021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A03C4DB-0181-40A6-80C1-EAE0C946B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4EDDA4D-BE21-4E2E-B2DD-D1ADA244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581-9A96-4CBD-ACF1-8D0D57E72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37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BC8A76-0781-4681-ADF1-6D84FAB2C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98DBC38-BA1E-4491-8D62-A4421D2332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FBC73D5-E915-4AB7-B585-27D0135F8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454BF47-2E22-448C-A11D-E085C907A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EE2-FB1F-40B4-B255-F0D4986AE6B8}" type="datetimeFigureOut">
              <a:rPr lang="pt-BR" smtClean="0"/>
              <a:t>07/03/2021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A6EFC6C-CD18-4F1C-9DC9-B8926924F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02A5701-8384-47A7-B528-0B97AFD74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581-9A96-4CBD-ACF1-8D0D57E72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8183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E712C3A-6D55-4BF9-89B9-0B9495D4E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AB3300-C614-4F3E-8FF8-9338B896A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5D8052-08A6-43B2-8B8D-E19200D426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4FEE2-FB1F-40B4-B255-F0D4986AE6B8}" type="datetimeFigureOut">
              <a:rPr lang="pt-BR" smtClean="0"/>
              <a:t>07/03/2021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199C25-4284-4D3B-A794-C9938BA35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89BD40-1288-4F10-8B36-2DC503C51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04581-9A96-4CBD-ACF1-8D0D57E72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99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.xml"/><Relationship Id="rId13" Type="http://schemas.openxmlformats.org/officeDocument/2006/relationships/image" Target="../media/image52.emf"/><Relationship Id="rId3" Type="http://schemas.openxmlformats.org/officeDocument/2006/relationships/image" Target="../media/image47.png"/><Relationship Id="rId7" Type="http://schemas.openxmlformats.org/officeDocument/2006/relationships/image" Target="../media/image49.emf"/><Relationship Id="rId12" Type="http://schemas.openxmlformats.org/officeDocument/2006/relationships/customXml" Target="../ink/ink42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.xml"/><Relationship Id="rId11" Type="http://schemas.openxmlformats.org/officeDocument/2006/relationships/image" Target="../media/image51.emf"/><Relationship Id="rId5" Type="http://schemas.openxmlformats.org/officeDocument/2006/relationships/image" Target="../media/image48.emf"/><Relationship Id="rId10" Type="http://schemas.openxmlformats.org/officeDocument/2006/relationships/customXml" Target="../ink/ink41.xml"/><Relationship Id="rId4" Type="http://schemas.openxmlformats.org/officeDocument/2006/relationships/customXml" Target="../ink/ink38.xml"/><Relationship Id="rId9" Type="http://schemas.openxmlformats.org/officeDocument/2006/relationships/image" Target="../media/image5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customXml" Target="../ink/ink43.xml"/><Relationship Id="rId7" Type="http://schemas.openxmlformats.org/officeDocument/2006/relationships/customXml" Target="../ink/ink45.xml"/><Relationship Id="rId12" Type="http://schemas.openxmlformats.org/officeDocument/2006/relationships/image" Target="../media/image58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emf"/><Relationship Id="rId11" Type="http://schemas.openxmlformats.org/officeDocument/2006/relationships/customXml" Target="../ink/ink47.xml"/><Relationship Id="rId5" Type="http://schemas.openxmlformats.org/officeDocument/2006/relationships/customXml" Target="../ink/ink44.xml"/><Relationship Id="rId10" Type="http://schemas.openxmlformats.org/officeDocument/2006/relationships/image" Target="../media/image57.emf"/><Relationship Id="rId4" Type="http://schemas.openxmlformats.org/officeDocument/2006/relationships/image" Target="../media/image54.emf"/><Relationship Id="rId9" Type="http://schemas.openxmlformats.org/officeDocument/2006/relationships/customXml" Target="../ink/ink4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1.xml"/><Relationship Id="rId13" Type="http://schemas.openxmlformats.org/officeDocument/2006/relationships/image" Target="../media/image64.emf"/><Relationship Id="rId18" Type="http://schemas.openxmlformats.org/officeDocument/2006/relationships/customXml" Target="../ink/ink56.xml"/><Relationship Id="rId3" Type="http://schemas.openxmlformats.org/officeDocument/2006/relationships/image" Target="../media/image59.emf"/><Relationship Id="rId21" Type="http://schemas.openxmlformats.org/officeDocument/2006/relationships/image" Target="../media/image68.emf"/><Relationship Id="rId7" Type="http://schemas.openxmlformats.org/officeDocument/2006/relationships/image" Target="../media/image61.emf"/><Relationship Id="rId12" Type="http://schemas.openxmlformats.org/officeDocument/2006/relationships/customXml" Target="../ink/ink53.xml"/><Relationship Id="rId17" Type="http://schemas.openxmlformats.org/officeDocument/2006/relationships/image" Target="../media/image66.emf"/><Relationship Id="rId25" Type="http://schemas.openxmlformats.org/officeDocument/2006/relationships/image" Target="../media/image48.emf"/><Relationship Id="rId2" Type="http://schemas.openxmlformats.org/officeDocument/2006/relationships/customXml" Target="../ink/ink48.xml"/><Relationship Id="rId16" Type="http://schemas.openxmlformats.org/officeDocument/2006/relationships/customXml" Target="../ink/ink55.xml"/><Relationship Id="rId20" Type="http://schemas.openxmlformats.org/officeDocument/2006/relationships/customXml" Target="../ink/ink5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0.xml"/><Relationship Id="rId11" Type="http://schemas.openxmlformats.org/officeDocument/2006/relationships/image" Target="../media/image63.emf"/><Relationship Id="rId24" Type="http://schemas.openxmlformats.org/officeDocument/2006/relationships/customXml" Target="../ink/ink59.xml"/><Relationship Id="rId5" Type="http://schemas.openxmlformats.org/officeDocument/2006/relationships/image" Target="../media/image60.emf"/><Relationship Id="rId15" Type="http://schemas.openxmlformats.org/officeDocument/2006/relationships/image" Target="../media/image65.emf"/><Relationship Id="rId23" Type="http://schemas.openxmlformats.org/officeDocument/2006/relationships/image" Target="../media/image69.emf"/><Relationship Id="rId10" Type="http://schemas.openxmlformats.org/officeDocument/2006/relationships/customXml" Target="../ink/ink52.xml"/><Relationship Id="rId19" Type="http://schemas.openxmlformats.org/officeDocument/2006/relationships/image" Target="../media/image67.emf"/><Relationship Id="rId4" Type="http://schemas.openxmlformats.org/officeDocument/2006/relationships/customXml" Target="../ink/ink49.xml"/><Relationship Id="rId9" Type="http://schemas.openxmlformats.org/officeDocument/2006/relationships/image" Target="../media/image62.emf"/><Relationship Id="rId14" Type="http://schemas.openxmlformats.org/officeDocument/2006/relationships/customXml" Target="../ink/ink54.xml"/><Relationship Id="rId22" Type="http://schemas.openxmlformats.org/officeDocument/2006/relationships/customXml" Target="../ink/ink5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customXml" Target="../ink/ink4.xml"/><Relationship Id="rId1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12" Type="http://schemas.openxmlformats.org/officeDocument/2006/relationships/image" Target="../media/image17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11" Type="http://schemas.openxmlformats.org/officeDocument/2006/relationships/customXml" Target="../ink/ink11.xml"/><Relationship Id="rId5" Type="http://schemas.openxmlformats.org/officeDocument/2006/relationships/customXml" Target="../ink/ink8.xml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customXml" Target="../ink/ink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23.emf"/><Relationship Id="rId18" Type="http://schemas.openxmlformats.org/officeDocument/2006/relationships/customXml" Target="../ink/ink19.xml"/><Relationship Id="rId3" Type="http://schemas.openxmlformats.org/officeDocument/2006/relationships/image" Target="../media/image18.png"/><Relationship Id="rId21" Type="http://schemas.openxmlformats.org/officeDocument/2006/relationships/image" Target="../media/image27.emf"/><Relationship Id="rId7" Type="http://schemas.openxmlformats.org/officeDocument/2006/relationships/image" Target="../media/image20.emf"/><Relationship Id="rId12" Type="http://schemas.openxmlformats.org/officeDocument/2006/relationships/customXml" Target="../ink/ink16.xml"/><Relationship Id="rId17" Type="http://schemas.openxmlformats.org/officeDocument/2006/relationships/image" Target="../media/image25.emf"/><Relationship Id="rId25" Type="http://schemas.openxmlformats.org/officeDocument/2006/relationships/image" Target="../media/image29.emf"/><Relationship Id="rId2" Type="http://schemas.openxmlformats.org/officeDocument/2006/relationships/hyperlink" Target="https://agenciadenoticias.ibge.gov.br/agencia-noticias/2012-agencia-de-noticias/noticias/30153-precos-na-industria-iniciam-2021-com-alta-de-3-36-em-janeiro" TargetMode="External"/><Relationship Id="rId16" Type="http://schemas.openxmlformats.org/officeDocument/2006/relationships/customXml" Target="../ink/ink18.xml"/><Relationship Id="rId20" Type="http://schemas.openxmlformats.org/officeDocument/2006/relationships/customXml" Target="../ink/ink2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3.xml"/><Relationship Id="rId11" Type="http://schemas.openxmlformats.org/officeDocument/2006/relationships/image" Target="../media/image22.emf"/><Relationship Id="rId24" Type="http://schemas.openxmlformats.org/officeDocument/2006/relationships/customXml" Target="../ink/ink22.xml"/><Relationship Id="rId5" Type="http://schemas.openxmlformats.org/officeDocument/2006/relationships/image" Target="../media/image19.emf"/><Relationship Id="rId15" Type="http://schemas.openxmlformats.org/officeDocument/2006/relationships/image" Target="../media/image24.emf"/><Relationship Id="rId23" Type="http://schemas.openxmlformats.org/officeDocument/2006/relationships/image" Target="../media/image28.emf"/><Relationship Id="rId10" Type="http://schemas.openxmlformats.org/officeDocument/2006/relationships/customXml" Target="../ink/ink15.xml"/><Relationship Id="rId19" Type="http://schemas.openxmlformats.org/officeDocument/2006/relationships/image" Target="../media/image26.emf"/><Relationship Id="rId4" Type="http://schemas.openxmlformats.org/officeDocument/2006/relationships/customXml" Target="../ink/ink12.xml"/><Relationship Id="rId9" Type="http://schemas.openxmlformats.org/officeDocument/2006/relationships/image" Target="../media/image21.emf"/><Relationship Id="rId14" Type="http://schemas.openxmlformats.org/officeDocument/2006/relationships/customXml" Target="../ink/ink17.xml"/><Relationship Id="rId22" Type="http://schemas.openxmlformats.org/officeDocument/2006/relationships/customXml" Target="../ink/ink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13" Type="http://schemas.openxmlformats.org/officeDocument/2006/relationships/image" Target="../media/image37.emf"/><Relationship Id="rId18" Type="http://schemas.openxmlformats.org/officeDocument/2006/relationships/customXml" Target="../ink/ink32.xml"/><Relationship Id="rId26" Type="http://schemas.openxmlformats.org/officeDocument/2006/relationships/customXml" Target="../ink/ink36.xml"/><Relationship Id="rId3" Type="http://schemas.openxmlformats.org/officeDocument/2006/relationships/image" Target="../media/image32.emf"/><Relationship Id="rId21" Type="http://schemas.openxmlformats.org/officeDocument/2006/relationships/image" Target="../media/image41.emf"/><Relationship Id="rId7" Type="http://schemas.openxmlformats.org/officeDocument/2006/relationships/image" Target="../media/image34.emf"/><Relationship Id="rId12" Type="http://schemas.openxmlformats.org/officeDocument/2006/relationships/customXml" Target="../ink/ink29.xml"/><Relationship Id="rId17" Type="http://schemas.openxmlformats.org/officeDocument/2006/relationships/image" Target="../media/image39.emf"/><Relationship Id="rId25" Type="http://schemas.openxmlformats.org/officeDocument/2006/relationships/image" Target="../media/image43.emf"/><Relationship Id="rId2" Type="http://schemas.openxmlformats.org/officeDocument/2006/relationships/customXml" Target="../ink/ink24.xml"/><Relationship Id="rId16" Type="http://schemas.openxmlformats.org/officeDocument/2006/relationships/customXml" Target="../ink/ink31.xml"/><Relationship Id="rId20" Type="http://schemas.openxmlformats.org/officeDocument/2006/relationships/customXml" Target="../ink/ink33.xml"/><Relationship Id="rId29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11" Type="http://schemas.openxmlformats.org/officeDocument/2006/relationships/image" Target="../media/image36.emf"/><Relationship Id="rId24" Type="http://schemas.openxmlformats.org/officeDocument/2006/relationships/customXml" Target="../ink/ink35.xml"/><Relationship Id="rId5" Type="http://schemas.openxmlformats.org/officeDocument/2006/relationships/image" Target="../media/image33.emf"/><Relationship Id="rId15" Type="http://schemas.openxmlformats.org/officeDocument/2006/relationships/image" Target="../media/image38.emf"/><Relationship Id="rId23" Type="http://schemas.openxmlformats.org/officeDocument/2006/relationships/image" Target="../media/image42.emf"/><Relationship Id="rId28" Type="http://schemas.openxmlformats.org/officeDocument/2006/relationships/customXml" Target="../ink/ink37.xml"/><Relationship Id="rId10" Type="http://schemas.openxmlformats.org/officeDocument/2006/relationships/customXml" Target="../ink/ink28.xml"/><Relationship Id="rId19" Type="http://schemas.openxmlformats.org/officeDocument/2006/relationships/image" Target="../media/image40.emf"/><Relationship Id="rId4" Type="http://schemas.openxmlformats.org/officeDocument/2006/relationships/customXml" Target="../ink/ink25.xml"/><Relationship Id="rId9" Type="http://schemas.openxmlformats.org/officeDocument/2006/relationships/image" Target="../media/image35.emf"/><Relationship Id="rId14" Type="http://schemas.openxmlformats.org/officeDocument/2006/relationships/customXml" Target="../ink/ink30.xml"/><Relationship Id="rId22" Type="http://schemas.openxmlformats.org/officeDocument/2006/relationships/customXml" Target="../ink/ink34.xml"/><Relationship Id="rId27" Type="http://schemas.openxmlformats.org/officeDocument/2006/relationships/image" Target="../media/image4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C89F528-5276-4051-9BB7-44FAA3F69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542" y="-55659"/>
            <a:ext cx="12675042" cy="691365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36EA1E8-B0EC-4973-BE92-2B5B3E0AF2FC}"/>
              </a:ext>
            </a:extLst>
          </p:cNvPr>
          <p:cNvSpPr txBox="1"/>
          <p:nvPr/>
        </p:nvSpPr>
        <p:spPr>
          <a:xfrm>
            <a:off x="0" y="1556210"/>
            <a:ext cx="2985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1" dirty="0">
                <a:solidFill>
                  <a:schemeClr val="bg1"/>
                </a:solidFill>
              </a:rPr>
              <a:t>EMPREGO E RENDA</a:t>
            </a:r>
          </a:p>
        </p:txBody>
      </p:sp>
    </p:spTree>
    <p:extLst>
      <p:ext uri="{BB962C8B-B14F-4D97-AF65-F5344CB8AC3E}">
        <p14:creationId xmlns:p14="http://schemas.microsoft.com/office/powerpoint/2010/main" val="3348710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BE733C7-B896-490F-B8E8-AF040CDDA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222" y="365126"/>
            <a:ext cx="8777577" cy="56517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3000" b="1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Alta de Preços – Dólar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863DF49-ABB0-4EED-816B-E2E81FE65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19" y="1265690"/>
            <a:ext cx="6757591" cy="522653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DC3D4C6-BCC7-4EB2-AA4A-848CA96CFA3A}"/>
              </a:ext>
            </a:extLst>
          </p:cNvPr>
          <p:cNvSpPr txBox="1"/>
          <p:nvPr/>
        </p:nvSpPr>
        <p:spPr>
          <a:xfrm>
            <a:off x="8162527" y="1633102"/>
            <a:ext cx="345797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Cotação 02/01/2020: R$ 4,024</a:t>
            </a:r>
          </a:p>
          <a:p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Cotação 05/03/2021: R$ 5,682</a:t>
            </a:r>
          </a:p>
          <a:p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Aumento de cotação:   </a:t>
            </a:r>
            <a:r>
              <a:rPr lang="pt-BR" sz="2300" b="1" dirty="0">
                <a:solidFill>
                  <a:schemeClr val="accent6">
                    <a:lumMod val="75000"/>
                  </a:schemeClr>
                </a:solidFill>
              </a:rPr>
              <a:t>+ 41,2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%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06BD513-DE32-47E5-A92B-B8DB0A606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301" y="2745673"/>
            <a:ext cx="4695825" cy="374654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0C29E9F-C91B-4109-B266-0AE4D5C2FC2F}"/>
              </a:ext>
            </a:extLst>
          </p:cNvPr>
          <p:cNvSpPr txBox="1"/>
          <p:nvPr/>
        </p:nvSpPr>
        <p:spPr>
          <a:xfrm rot="19114750">
            <a:off x="-68771" y="291083"/>
            <a:ext cx="106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PREÇOS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74348775-3E1E-423F-B745-93414E037FE4}"/>
                  </a:ext>
                </a:extLst>
              </p14:cNvPr>
              <p14:cNvContentPartPr/>
              <p14:nvPr/>
            </p14:nvContentPartPr>
            <p14:xfrm>
              <a:off x="7124760" y="6051600"/>
              <a:ext cx="360" cy="360"/>
            </p14:xfrm>
          </p:contentPart>
        </mc:Choice>
        <mc:Fallback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74348775-3E1E-423F-B745-93414E037F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08920" y="598824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628FE5DF-9CD7-48D4-AE9E-3D162F0B3223}"/>
                  </a:ext>
                </a:extLst>
              </p14:cNvPr>
              <p14:cNvContentPartPr/>
              <p14:nvPr/>
            </p14:nvContentPartPr>
            <p14:xfrm>
              <a:off x="9086760" y="1809720"/>
              <a:ext cx="2083320" cy="360"/>
            </p14:xfrm>
          </p:contentPart>
        </mc:Choice>
        <mc:Fallback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628FE5DF-9CD7-48D4-AE9E-3D162F0B322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70920" y="1746360"/>
                <a:ext cx="21146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31590286-8827-48B1-A5C9-FD0F8EB20299}"/>
                  </a:ext>
                </a:extLst>
              </p14:cNvPr>
              <p14:cNvContentPartPr/>
              <p14:nvPr/>
            </p14:nvContentPartPr>
            <p14:xfrm>
              <a:off x="9105840" y="2368440"/>
              <a:ext cx="2064240" cy="360"/>
            </p14:xfrm>
          </p:contentPart>
        </mc:Choice>
        <mc:Fallback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31590286-8827-48B1-A5C9-FD0F8EB202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90000" y="2305080"/>
                <a:ext cx="20955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4FCBCC22-8132-435B-BC0D-FB9E7065AAD4}"/>
                  </a:ext>
                </a:extLst>
              </p14:cNvPr>
              <p14:cNvContentPartPr/>
              <p14:nvPr/>
            </p14:nvContentPartPr>
            <p14:xfrm>
              <a:off x="10407600" y="2914560"/>
              <a:ext cx="1073520" cy="6840"/>
            </p14:xfrm>
          </p:contentPart>
        </mc:Choice>
        <mc:Fallback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4FCBCC22-8132-435B-BC0D-FB9E7065AAD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391760" y="2851200"/>
                <a:ext cx="11048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270F6AF0-A1AF-4165-9D22-54829E2F37E0}"/>
                  </a:ext>
                </a:extLst>
              </p14:cNvPr>
              <p14:cNvContentPartPr/>
              <p14:nvPr/>
            </p14:nvContentPartPr>
            <p14:xfrm>
              <a:off x="10483920" y="3022560"/>
              <a:ext cx="965520" cy="360"/>
            </p14:xfrm>
          </p:contentPart>
        </mc:Choice>
        <mc:Fallback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270F6AF0-A1AF-4165-9D22-54829E2F37E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468080" y="2959200"/>
                <a:ext cx="99684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5157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BE733C7-B896-490F-B8E8-AF040CDDA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222" y="365126"/>
            <a:ext cx="8777577" cy="56517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3000" b="1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Alta de Preços - Petróleo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DC3D4C6-BCC7-4EB2-AA4A-848CA96CFA3A}"/>
              </a:ext>
            </a:extLst>
          </p:cNvPr>
          <p:cNvSpPr txBox="1"/>
          <p:nvPr/>
        </p:nvSpPr>
        <p:spPr>
          <a:xfrm>
            <a:off x="8476852" y="2090302"/>
            <a:ext cx="3457973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>
                <a:solidFill>
                  <a:schemeClr val="accent6">
                    <a:lumMod val="75000"/>
                  </a:schemeClr>
                </a:solidFill>
              </a:rPr>
              <a:t>Petróleo</a:t>
            </a:r>
          </a:p>
          <a:p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Cotação 02/01/2020: US$ 47,756</a:t>
            </a:r>
          </a:p>
          <a:p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Cotação 05/03/2021: US$ 66,263</a:t>
            </a:r>
          </a:p>
          <a:p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Aumento de cotação:   </a:t>
            </a:r>
            <a:r>
              <a:rPr lang="pt-BR" sz="2300" b="1" dirty="0">
                <a:solidFill>
                  <a:schemeClr val="accent6">
                    <a:lumMod val="75000"/>
                  </a:schemeClr>
                </a:solidFill>
              </a:rPr>
              <a:t>+ 38,7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%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94EC85E-9897-49F4-8203-7835F1C8A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5" y="1633102"/>
            <a:ext cx="8102302" cy="396199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EBCD1AA-1E72-486A-91AF-7974A9E8A61E}"/>
              </a:ext>
            </a:extLst>
          </p:cNvPr>
          <p:cNvSpPr txBox="1"/>
          <p:nvPr/>
        </p:nvSpPr>
        <p:spPr>
          <a:xfrm rot="19114750">
            <a:off x="-68771" y="291083"/>
            <a:ext cx="106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PREÇOS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3BCE53FB-3F36-41BF-91B9-079DE27CC901}"/>
                  </a:ext>
                </a:extLst>
              </p14:cNvPr>
              <p14:cNvContentPartPr/>
              <p14:nvPr/>
            </p14:nvContentPartPr>
            <p14:xfrm>
              <a:off x="9423360" y="3200400"/>
              <a:ext cx="2286360" cy="360"/>
            </p14:xfrm>
          </p:contentPart>
        </mc:Choice>
        <mc:Fallback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3BCE53FB-3F36-41BF-91B9-079DE27CC9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07520" y="3137040"/>
                <a:ext cx="2317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C846E3D5-5462-4226-8822-D1E4B1FF5A4F}"/>
                  </a:ext>
                </a:extLst>
              </p14:cNvPr>
              <p14:cNvContentPartPr/>
              <p14:nvPr/>
            </p14:nvContentPartPr>
            <p14:xfrm>
              <a:off x="9429840" y="3733920"/>
              <a:ext cx="2305440" cy="648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C846E3D5-5462-4226-8822-D1E4B1FF5A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14000" y="3670560"/>
                <a:ext cx="23367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07A3FA86-DD8C-4F8B-900E-AC7097926C5E}"/>
                  </a:ext>
                </a:extLst>
              </p14:cNvPr>
              <p14:cNvContentPartPr/>
              <p14:nvPr/>
            </p14:nvContentPartPr>
            <p14:xfrm>
              <a:off x="10814040" y="4229280"/>
              <a:ext cx="914760" cy="70200"/>
            </p14:xfrm>
          </p:contentPart>
        </mc:Choice>
        <mc:Fallback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07A3FA86-DD8C-4F8B-900E-AC7097926C5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98200" y="4165920"/>
                <a:ext cx="9460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01960251-807A-44B3-AA0C-9311BFF5FEA1}"/>
                  </a:ext>
                </a:extLst>
              </p14:cNvPr>
              <p14:cNvContentPartPr/>
              <p14:nvPr/>
            </p14:nvContentPartPr>
            <p14:xfrm>
              <a:off x="10826640" y="4336920"/>
              <a:ext cx="927720" cy="38520"/>
            </p14:xfrm>
          </p:contentPart>
        </mc:Choice>
        <mc:Fallback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01960251-807A-44B3-AA0C-9311BFF5FEA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810800" y="4273560"/>
                <a:ext cx="9590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0DD9AE44-6801-4808-B0AC-BED5ECF09CC5}"/>
                  </a:ext>
                </a:extLst>
              </p14:cNvPr>
              <p14:cNvContentPartPr/>
              <p14:nvPr/>
            </p14:nvContentPartPr>
            <p14:xfrm>
              <a:off x="11157120" y="4273560"/>
              <a:ext cx="495360" cy="38520"/>
            </p14:xfrm>
          </p:contentPart>
        </mc:Choice>
        <mc:Fallback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0DD9AE44-6801-4808-B0AC-BED5ECF09CC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141280" y="4210200"/>
                <a:ext cx="526680" cy="16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672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BE733C7-B896-490F-B8E8-AF040CDDA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222" y="365126"/>
            <a:ext cx="8777577" cy="56517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3000" b="1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Alta de Preços - Petróleo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2813254-9EF7-435F-9A69-5E1E94A52318}"/>
              </a:ext>
            </a:extLst>
          </p:cNvPr>
          <p:cNvSpPr txBox="1"/>
          <p:nvPr/>
        </p:nvSpPr>
        <p:spPr>
          <a:xfrm>
            <a:off x="1021740" y="2228850"/>
            <a:ext cx="972245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Em 01/01/2020.....Barril US$ 47,756 x 4,024 = R$  192,17</a:t>
            </a:r>
          </a:p>
          <a:p>
            <a:pPr algn="ctr"/>
            <a:endParaRPr lang="pt-BR" sz="2800" b="1" dirty="0"/>
          </a:p>
          <a:p>
            <a:pPr algn="ctr"/>
            <a:r>
              <a:rPr lang="pt-BR" sz="2800" b="1" dirty="0"/>
              <a:t>Em 05/03/2021.....Barril US$ 66,263 x 5,682 = R$  376,51</a:t>
            </a:r>
          </a:p>
          <a:p>
            <a:pPr algn="ctr"/>
            <a:endParaRPr lang="pt-BR" sz="2800" b="1" dirty="0"/>
          </a:p>
          <a:p>
            <a:pPr algn="ctr"/>
            <a:endParaRPr lang="pt-BR" sz="2800" b="1" dirty="0"/>
          </a:p>
          <a:p>
            <a:pPr algn="ctr"/>
            <a:r>
              <a:rPr lang="pt-BR" sz="7800" b="1" dirty="0"/>
              <a:t>+ 95,9 %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 </a:t>
            </a:r>
          </a:p>
          <a:p>
            <a:r>
              <a:rPr lang="pt-BR" dirty="0"/>
              <a:t> 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5AF7E21-AFB3-4D7F-9D86-4222FB9B8C75}"/>
              </a:ext>
            </a:extLst>
          </p:cNvPr>
          <p:cNvSpPr txBox="1"/>
          <p:nvPr/>
        </p:nvSpPr>
        <p:spPr>
          <a:xfrm rot="19114750">
            <a:off x="-68771" y="291083"/>
            <a:ext cx="106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PREÇOS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EAA3628F-B8E7-4FED-835D-B6904F3E39AA}"/>
                  </a:ext>
                </a:extLst>
              </p14:cNvPr>
              <p14:cNvContentPartPr/>
              <p14:nvPr/>
            </p14:nvContentPartPr>
            <p14:xfrm>
              <a:off x="8502480" y="2381400"/>
              <a:ext cx="1594440" cy="36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EAA3628F-B8E7-4FED-835D-B6904F3E39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86640" y="2318040"/>
                <a:ext cx="16257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029127E6-EA80-44BB-AE4D-87AB5D1B6391}"/>
                  </a:ext>
                </a:extLst>
              </p14:cNvPr>
              <p14:cNvContentPartPr/>
              <p14:nvPr/>
            </p14:nvContentPartPr>
            <p14:xfrm>
              <a:off x="8528040" y="2527200"/>
              <a:ext cx="1556280" cy="360"/>
            </p14:xfrm>
          </p:contentPart>
        </mc:Choice>
        <mc:Fallback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029127E6-EA80-44BB-AE4D-87AB5D1B63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12200" y="2463840"/>
                <a:ext cx="15876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65DF3FF1-BF89-4480-B847-D0473FE7B020}"/>
                  </a:ext>
                </a:extLst>
              </p14:cNvPr>
              <p14:cNvContentPartPr/>
              <p14:nvPr/>
            </p14:nvContentPartPr>
            <p14:xfrm>
              <a:off x="8540640" y="2482920"/>
              <a:ext cx="1530720" cy="360"/>
            </p14:xfrm>
          </p:contentPart>
        </mc:Choice>
        <mc:Fallback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65DF3FF1-BF89-4480-B847-D0473FE7B0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24800" y="2419560"/>
                <a:ext cx="1562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9B8D450C-4EE5-4F8B-9E4C-A29FE24F0E20}"/>
                  </a:ext>
                </a:extLst>
              </p14:cNvPr>
              <p14:cNvContentPartPr/>
              <p14:nvPr/>
            </p14:nvContentPartPr>
            <p14:xfrm>
              <a:off x="8528040" y="3251160"/>
              <a:ext cx="1594080" cy="6840"/>
            </p14:xfrm>
          </p:contentPart>
        </mc:Choice>
        <mc:Fallback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9B8D450C-4EE5-4F8B-9E4C-A29FE24F0E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12200" y="3187800"/>
                <a:ext cx="16254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B112057B-3748-483B-A56D-2562A536236D}"/>
                  </a:ext>
                </a:extLst>
              </p14:cNvPr>
              <p14:cNvContentPartPr/>
              <p14:nvPr/>
            </p14:nvContentPartPr>
            <p14:xfrm>
              <a:off x="8591400" y="3346560"/>
              <a:ext cx="1530720" cy="360"/>
            </p14:xfrm>
          </p:contentPart>
        </mc:Choice>
        <mc:Fallback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B112057B-3748-483B-A56D-2562A536236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75560" y="3283200"/>
                <a:ext cx="1562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39D7B5FB-169F-4E18-9EED-2043F4083F31}"/>
                  </a:ext>
                </a:extLst>
              </p14:cNvPr>
              <p14:cNvContentPartPr/>
              <p14:nvPr/>
            </p14:nvContentPartPr>
            <p14:xfrm>
              <a:off x="8553600" y="3416400"/>
              <a:ext cx="1536840" cy="6480"/>
            </p14:xfrm>
          </p:contentPart>
        </mc:Choice>
        <mc:Fallback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39D7B5FB-169F-4E18-9EED-2043F4083F3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37760" y="3353040"/>
                <a:ext cx="15681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D39524C4-B040-43B0-B131-9DC57FC8D3B5}"/>
                  </a:ext>
                </a:extLst>
              </p14:cNvPr>
              <p14:cNvContentPartPr/>
              <p14:nvPr/>
            </p14:nvContentPartPr>
            <p14:xfrm>
              <a:off x="1746360" y="2552760"/>
              <a:ext cx="2292480" cy="360"/>
            </p14:xfrm>
          </p:contentPart>
        </mc:Choice>
        <mc:Fallback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D39524C4-B040-43B0-B131-9DC57FC8D3B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30520" y="2489400"/>
                <a:ext cx="23238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B5222DB7-2446-413C-BD26-12DFD5F272F7}"/>
                  </a:ext>
                </a:extLst>
              </p14:cNvPr>
              <p14:cNvContentPartPr/>
              <p14:nvPr/>
            </p14:nvContentPartPr>
            <p14:xfrm>
              <a:off x="1714680" y="2413080"/>
              <a:ext cx="2273400" cy="25560"/>
            </p14:xfrm>
          </p:contentPart>
        </mc:Choice>
        <mc:Fallback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B5222DB7-2446-413C-BD26-12DFD5F272F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98840" y="2349720"/>
                <a:ext cx="23047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5E289D8F-53CE-4DD3-83A8-DB68BD320725}"/>
                  </a:ext>
                </a:extLst>
              </p14:cNvPr>
              <p14:cNvContentPartPr/>
              <p14:nvPr/>
            </p14:nvContentPartPr>
            <p14:xfrm>
              <a:off x="1739880" y="3257640"/>
              <a:ext cx="2216520" cy="6480"/>
            </p14:xfrm>
          </p:contentPart>
        </mc:Choice>
        <mc:Fallback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5E289D8F-53CE-4DD3-83A8-DB68BD32072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24040" y="3194280"/>
                <a:ext cx="22478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" name="Tinta 16">
                <a:extLst>
                  <a:ext uri="{FF2B5EF4-FFF2-40B4-BE49-F238E27FC236}">
                    <a16:creationId xmlns:a16="http://schemas.microsoft.com/office/drawing/2014/main" id="{EA224AFF-92CF-48F4-8693-5254FB450EDE}"/>
                  </a:ext>
                </a:extLst>
              </p14:cNvPr>
              <p14:cNvContentPartPr/>
              <p14:nvPr/>
            </p14:nvContentPartPr>
            <p14:xfrm>
              <a:off x="1739880" y="3371760"/>
              <a:ext cx="2203920" cy="360"/>
            </p14:xfrm>
          </p:contentPart>
        </mc:Choice>
        <mc:Fallback>
          <p:pic>
            <p:nvPicPr>
              <p:cNvPr id="17" name="Tinta 16">
                <a:extLst>
                  <a:ext uri="{FF2B5EF4-FFF2-40B4-BE49-F238E27FC236}">
                    <a16:creationId xmlns:a16="http://schemas.microsoft.com/office/drawing/2014/main" id="{EA224AFF-92CF-48F4-8693-5254FB450ED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24040" y="3308400"/>
                <a:ext cx="22352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" name="Tinta 17">
                <a:extLst>
                  <a:ext uri="{FF2B5EF4-FFF2-40B4-BE49-F238E27FC236}">
                    <a16:creationId xmlns:a16="http://schemas.microsoft.com/office/drawing/2014/main" id="{53A5BF83-DEF1-46DC-9605-F32138AAAD02}"/>
                  </a:ext>
                </a:extLst>
              </p14:cNvPr>
              <p14:cNvContentPartPr/>
              <p14:nvPr/>
            </p14:nvContentPartPr>
            <p14:xfrm>
              <a:off x="1758960" y="3384720"/>
              <a:ext cx="2190960" cy="32040"/>
            </p14:xfrm>
          </p:contentPart>
        </mc:Choice>
        <mc:Fallback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53A5BF83-DEF1-46DC-9605-F32138AAAD0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43120" y="3321360"/>
                <a:ext cx="222228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9" name="Tinta 18">
                <a:extLst>
                  <a:ext uri="{FF2B5EF4-FFF2-40B4-BE49-F238E27FC236}">
                    <a16:creationId xmlns:a16="http://schemas.microsoft.com/office/drawing/2014/main" id="{D931BE2D-BDCD-489F-BFC4-3E5E69CEFF62}"/>
                  </a:ext>
                </a:extLst>
              </p14:cNvPr>
              <p14:cNvContentPartPr/>
              <p14:nvPr/>
            </p14:nvContentPartPr>
            <p14:xfrm>
              <a:off x="0" y="2451240"/>
              <a:ext cx="360" cy="360"/>
            </p14:xfrm>
          </p:contentPart>
        </mc:Choice>
        <mc:Fallback>
          <p:pic>
            <p:nvPicPr>
              <p:cNvPr id="19" name="Tinta 18">
                <a:extLst>
                  <a:ext uri="{FF2B5EF4-FFF2-40B4-BE49-F238E27FC236}">
                    <a16:creationId xmlns:a16="http://schemas.microsoft.com/office/drawing/2014/main" id="{D931BE2D-BDCD-489F-BFC4-3E5E69CEFF6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-15840" y="2387880"/>
                <a:ext cx="3168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2650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0C3720B2-437E-4148-8AB3-5DB1B6A56E75}"/>
              </a:ext>
            </a:extLst>
          </p:cNvPr>
          <p:cNvSpPr txBox="1"/>
          <p:nvPr/>
        </p:nvSpPr>
        <p:spPr>
          <a:xfrm rot="19475594">
            <a:off x="-164914" y="128623"/>
            <a:ext cx="1562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u="sng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EMPREGO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CD04203-D147-424F-BF21-F28F09E76D9C}"/>
              </a:ext>
            </a:extLst>
          </p:cNvPr>
          <p:cNvSpPr txBox="1"/>
          <p:nvPr/>
        </p:nvSpPr>
        <p:spPr>
          <a:xfrm>
            <a:off x="151074" y="6472362"/>
            <a:ext cx="11823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https://www.jornalcontabil.com.br/auxilio-emergencial-sera-de-r-150-r-250-e-r-375/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C8DD760-ABCF-4964-870D-10ED652DF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49" y="0"/>
            <a:ext cx="8845289" cy="638598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72AB622C-7505-47E4-9513-DA632AD45497}"/>
                  </a:ext>
                </a:extLst>
              </p14:cNvPr>
              <p14:cNvContentPartPr/>
              <p14:nvPr/>
            </p14:nvContentPartPr>
            <p14:xfrm>
              <a:off x="6343560" y="5734080"/>
              <a:ext cx="1022760" cy="36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72AB622C-7505-47E4-9513-DA632AD454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27720" y="5670720"/>
                <a:ext cx="10540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783439ED-F7F6-4B35-AEFF-F1D8348025F5}"/>
                  </a:ext>
                </a:extLst>
              </p14:cNvPr>
              <p14:cNvContentPartPr/>
              <p14:nvPr/>
            </p14:nvContentPartPr>
            <p14:xfrm>
              <a:off x="2171880" y="6006960"/>
              <a:ext cx="717840" cy="360"/>
            </p14:xfrm>
          </p:contentPart>
        </mc:Choice>
        <mc:Fallback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783439ED-F7F6-4B35-AEFF-F1D8348025F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56040" y="5943600"/>
                <a:ext cx="7491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CD84120C-006C-4671-B99F-08BFC2DDA67C}"/>
                  </a:ext>
                </a:extLst>
              </p14:cNvPr>
              <p14:cNvContentPartPr/>
              <p14:nvPr/>
            </p14:nvContentPartPr>
            <p14:xfrm>
              <a:off x="7988400" y="5238720"/>
              <a:ext cx="1733760" cy="6840"/>
            </p14:xfrm>
          </p:contentPart>
        </mc:Choice>
        <mc:Fallback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CD84120C-006C-4671-B99F-08BFC2DDA67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72560" y="5175360"/>
                <a:ext cx="17650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1FE3CD9F-BE65-4BE9-91F5-783A41EE4C6B}"/>
                  </a:ext>
                </a:extLst>
              </p14:cNvPr>
              <p14:cNvContentPartPr/>
              <p14:nvPr/>
            </p14:nvContentPartPr>
            <p14:xfrm>
              <a:off x="5403960" y="5499000"/>
              <a:ext cx="311400" cy="6840"/>
            </p14:xfrm>
          </p:contentPart>
        </mc:Choice>
        <mc:Fallback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1FE3CD9F-BE65-4BE9-91F5-783A41EE4C6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88120" y="5435640"/>
                <a:ext cx="3427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026D58AF-0D5E-4273-9927-E41B9BFEDB19}"/>
                  </a:ext>
                </a:extLst>
              </p14:cNvPr>
              <p14:cNvContentPartPr/>
              <p14:nvPr/>
            </p14:nvContentPartPr>
            <p14:xfrm>
              <a:off x="8693280" y="5511960"/>
              <a:ext cx="1067040" cy="360"/>
            </p14:xfrm>
          </p:contentPart>
        </mc:Choice>
        <mc:Fallback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026D58AF-0D5E-4273-9927-E41B9BFEDB1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77440" y="5448600"/>
                <a:ext cx="10983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98F067CD-4C59-4AB3-9933-EBFE47B79E88}"/>
                  </a:ext>
                </a:extLst>
              </p14:cNvPr>
              <p14:cNvContentPartPr/>
              <p14:nvPr/>
            </p14:nvContentPartPr>
            <p14:xfrm>
              <a:off x="3727440" y="5753160"/>
              <a:ext cx="330480" cy="360"/>
            </p14:xfrm>
          </p:contentPart>
        </mc:Choice>
        <mc:Fallback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98F067CD-4C59-4AB3-9933-EBFE47B79E8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11600" y="5689800"/>
                <a:ext cx="36180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3432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585CF82-5E72-4FBE-AD01-7007112E4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FF3B0DC-16ED-4AE5-90A8-DE59584A536D}"/>
              </a:ext>
            </a:extLst>
          </p:cNvPr>
          <p:cNvSpPr txBox="1"/>
          <p:nvPr/>
        </p:nvSpPr>
        <p:spPr>
          <a:xfrm>
            <a:off x="620125" y="3429000"/>
            <a:ext cx="531342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800" b="1" i="1" dirty="0">
                <a:solidFill>
                  <a:schemeClr val="bg1"/>
                </a:solidFill>
              </a:rPr>
              <a:t>INADIMPLÊNCIA</a:t>
            </a:r>
          </a:p>
        </p:txBody>
      </p:sp>
    </p:spTree>
    <p:extLst>
      <p:ext uri="{BB962C8B-B14F-4D97-AF65-F5344CB8AC3E}">
        <p14:creationId xmlns:p14="http://schemas.microsoft.com/office/powerpoint/2010/main" val="2401722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0C3720B2-437E-4148-8AB3-5DB1B6A56E75}"/>
              </a:ext>
            </a:extLst>
          </p:cNvPr>
          <p:cNvSpPr txBox="1"/>
          <p:nvPr/>
        </p:nvSpPr>
        <p:spPr>
          <a:xfrm rot="19475594">
            <a:off x="-157587" y="509946"/>
            <a:ext cx="2084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u="sng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INADIMPLÊNCIA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60151AA-5709-40B7-BE20-97B7212B6506}"/>
              </a:ext>
            </a:extLst>
          </p:cNvPr>
          <p:cNvSpPr txBox="1"/>
          <p:nvPr/>
        </p:nvSpPr>
        <p:spPr>
          <a:xfrm>
            <a:off x="1076325" y="2335679"/>
            <a:ext cx="5019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Prorrogações em cidades com comércio fechado</a:t>
            </a:r>
          </a:p>
        </p:txBody>
      </p:sp>
      <p:pic>
        <p:nvPicPr>
          <p:cNvPr id="1026" name="Picture 2" descr="Mapa do Brasil | Educa Mais Brasil">
            <a:extLst>
              <a:ext uri="{FF2B5EF4-FFF2-40B4-BE49-F238E27FC236}">
                <a16:creationId xmlns:a16="http://schemas.microsoft.com/office/drawing/2014/main" id="{49FA89A9-52CD-4D91-AF00-B1B0C197F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4" y="1071562"/>
            <a:ext cx="4714875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324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AA01C49-461A-498D-9F93-9124926E5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6106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F6123A0-180A-418B-BEF6-0E074C95A740}"/>
              </a:ext>
            </a:extLst>
          </p:cNvPr>
          <p:cNvSpPr txBox="1"/>
          <p:nvPr/>
        </p:nvSpPr>
        <p:spPr>
          <a:xfrm>
            <a:off x="470842" y="2444115"/>
            <a:ext cx="531342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800" b="1" i="1" dirty="0">
                <a:solidFill>
                  <a:schemeClr val="bg1"/>
                </a:solidFill>
              </a:rPr>
              <a:t>INDÚSTRIA</a:t>
            </a:r>
          </a:p>
        </p:txBody>
      </p:sp>
    </p:spTree>
    <p:extLst>
      <p:ext uri="{BB962C8B-B14F-4D97-AF65-F5344CB8AC3E}">
        <p14:creationId xmlns:p14="http://schemas.microsoft.com/office/powerpoint/2010/main" val="2096319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FB0762B-F55B-44BA-8F88-011D576660A0}"/>
              </a:ext>
            </a:extLst>
          </p:cNvPr>
          <p:cNvSpPr txBox="1"/>
          <p:nvPr/>
        </p:nvSpPr>
        <p:spPr>
          <a:xfrm rot="19114750">
            <a:off x="-198918" y="576513"/>
            <a:ext cx="215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FINANCIAMENTO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32A229D-7EF3-4462-A0E7-FC9CD921610C}"/>
              </a:ext>
            </a:extLst>
          </p:cNvPr>
          <p:cNvSpPr txBox="1"/>
          <p:nvPr/>
        </p:nvSpPr>
        <p:spPr>
          <a:xfrm>
            <a:off x="151074" y="6472362"/>
            <a:ext cx="11823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https://valor.globo.com/financas/noticia/2021/03/03/bancos-e-governo-discutem-volta-de-linhas-emergenciais.ghtml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D290756-A73A-41C3-BD31-51B92B3DE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49" y="0"/>
            <a:ext cx="7884073" cy="631112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3819C3BB-850C-416F-B3C6-EA7F8134506F}"/>
                  </a:ext>
                </a:extLst>
              </p14:cNvPr>
              <p14:cNvContentPartPr/>
              <p14:nvPr/>
            </p14:nvContentPartPr>
            <p14:xfrm>
              <a:off x="3581280" y="2438280"/>
              <a:ext cx="1156320" cy="3240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3819C3BB-850C-416F-B3C6-EA7F813450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5440" y="2374920"/>
                <a:ext cx="11876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22E8E018-54FE-4723-B9EC-F3F76CF98C62}"/>
                  </a:ext>
                </a:extLst>
              </p14:cNvPr>
              <p14:cNvContentPartPr/>
              <p14:nvPr/>
            </p14:nvContentPartPr>
            <p14:xfrm>
              <a:off x="2622600" y="2654280"/>
              <a:ext cx="1994040" cy="6840"/>
            </p14:xfrm>
          </p:contentPart>
        </mc:Choice>
        <mc:Fallback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22E8E018-54FE-4723-B9EC-F3F76CF98C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06760" y="2590920"/>
                <a:ext cx="20253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1BD6EADC-3EEC-436C-A6F7-E24A5A039FEF}"/>
                  </a:ext>
                </a:extLst>
              </p14:cNvPr>
              <p14:cNvContentPartPr/>
              <p14:nvPr/>
            </p14:nvContentPartPr>
            <p14:xfrm>
              <a:off x="2616120" y="2876400"/>
              <a:ext cx="1867320" cy="13320"/>
            </p14:xfrm>
          </p:contentPart>
        </mc:Choice>
        <mc:Fallback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1BD6EADC-3EEC-436C-A6F7-E24A5A039FE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00280" y="2813040"/>
                <a:ext cx="18986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B3CE3181-42B9-4440-B736-63D3CF25DA0B}"/>
                  </a:ext>
                </a:extLst>
              </p14:cNvPr>
              <p14:cNvContentPartPr/>
              <p14:nvPr/>
            </p14:nvContentPartPr>
            <p14:xfrm>
              <a:off x="5931000" y="5518080"/>
              <a:ext cx="571680" cy="360"/>
            </p14:xfrm>
          </p:contentPart>
        </mc:Choice>
        <mc:Fallback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B3CE3181-42B9-4440-B736-63D3CF25DA0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15160" y="5454720"/>
                <a:ext cx="6030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F175F0AB-E21B-4174-9CA8-ECCEEB8B7D91}"/>
                  </a:ext>
                </a:extLst>
              </p14:cNvPr>
              <p14:cNvContentPartPr/>
              <p14:nvPr/>
            </p14:nvContentPartPr>
            <p14:xfrm>
              <a:off x="3156120" y="5727600"/>
              <a:ext cx="3283200" cy="13320"/>
            </p14:xfrm>
          </p:contentPart>
        </mc:Choice>
        <mc:Fallback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F175F0AB-E21B-4174-9CA8-ECCEEB8B7D9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40280" y="5664240"/>
                <a:ext cx="3314520" cy="14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6790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FB0762B-F55B-44BA-8F88-011D576660A0}"/>
              </a:ext>
            </a:extLst>
          </p:cNvPr>
          <p:cNvSpPr txBox="1"/>
          <p:nvPr/>
        </p:nvSpPr>
        <p:spPr>
          <a:xfrm rot="19114750">
            <a:off x="-68771" y="291083"/>
            <a:ext cx="106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PREÇOS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32A229D-7EF3-4462-A0E7-FC9CD921610C}"/>
              </a:ext>
            </a:extLst>
          </p:cNvPr>
          <p:cNvSpPr txBox="1"/>
          <p:nvPr/>
        </p:nvSpPr>
        <p:spPr>
          <a:xfrm>
            <a:off x="151074" y="6472362"/>
            <a:ext cx="11823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hlinkClick r:id="rId2"/>
              </a:rPr>
              <a:t>https://agenciadenoticias.ibge.gov.br/agencia-noticias/2012-agencia-de-noticias/noticias/30153-precos-na-industria-iniciam-2021-com-alta-de-3-36-em-janeiro</a:t>
            </a:r>
            <a:endParaRPr lang="pt-BR" sz="1200" dirty="0"/>
          </a:p>
          <a:p>
            <a:endParaRPr lang="pt-BR" sz="12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3289B91-05D5-4B4D-9D9A-1027B441F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448" y="133350"/>
            <a:ext cx="8155448" cy="61150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CE766B12-F7A0-46FC-A78C-7309D285993E}"/>
                  </a:ext>
                </a:extLst>
              </p14:cNvPr>
              <p14:cNvContentPartPr/>
              <p14:nvPr/>
            </p14:nvContentPartPr>
            <p14:xfrm>
              <a:off x="3473280" y="4025880"/>
              <a:ext cx="2451600" cy="1296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CE766B12-F7A0-46FC-A78C-7309D28599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57440" y="3962520"/>
                <a:ext cx="248292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37D78CF3-F1A5-4B97-A511-1DEF45B30BB3}"/>
                  </a:ext>
                </a:extLst>
              </p14:cNvPr>
              <p14:cNvContentPartPr/>
              <p14:nvPr/>
            </p14:nvContentPartPr>
            <p14:xfrm>
              <a:off x="9721800" y="4025880"/>
              <a:ext cx="12960" cy="360"/>
            </p14:xfrm>
          </p:contentPart>
        </mc:Choice>
        <mc:Fallback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37D78CF3-F1A5-4B97-A511-1DEF45B30BB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05960" y="3962520"/>
                <a:ext cx="442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5C7E4FF3-C199-455C-95E0-7435DC3DC821}"/>
                  </a:ext>
                </a:extLst>
              </p14:cNvPr>
              <p14:cNvContentPartPr/>
              <p14:nvPr/>
            </p14:nvContentPartPr>
            <p14:xfrm>
              <a:off x="9702720" y="4019400"/>
              <a:ext cx="476640" cy="13320"/>
            </p14:xfrm>
          </p:contentPart>
        </mc:Choice>
        <mc:Fallback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5C7E4FF3-C199-455C-95E0-7435DC3DC82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86880" y="3956040"/>
                <a:ext cx="5079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C52BED05-6BB2-488D-938D-97DCFD675CC9}"/>
                  </a:ext>
                </a:extLst>
              </p14:cNvPr>
              <p14:cNvContentPartPr/>
              <p14:nvPr/>
            </p14:nvContentPartPr>
            <p14:xfrm>
              <a:off x="2165400" y="4260960"/>
              <a:ext cx="2438640" cy="360"/>
            </p14:xfrm>
          </p:contentPart>
        </mc:Choice>
        <mc:Fallback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C52BED05-6BB2-488D-938D-97DCFD675CC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49560" y="4197600"/>
                <a:ext cx="24699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BFA1FDC3-EC80-47A6-8A3C-A1396C71BA34}"/>
                  </a:ext>
                </a:extLst>
              </p14:cNvPr>
              <p14:cNvContentPartPr/>
              <p14:nvPr/>
            </p14:nvContentPartPr>
            <p14:xfrm>
              <a:off x="2190600" y="4807080"/>
              <a:ext cx="5029560" cy="6480"/>
            </p14:xfrm>
          </p:contentPart>
        </mc:Choice>
        <mc:Fallback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BFA1FDC3-EC80-47A6-8A3C-A1396C71BA3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74760" y="4743720"/>
                <a:ext cx="50608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08EAD159-32F9-4B08-91A6-5FC7D368DD20}"/>
                  </a:ext>
                </a:extLst>
              </p14:cNvPr>
              <p14:cNvContentPartPr/>
              <p14:nvPr/>
            </p14:nvContentPartPr>
            <p14:xfrm>
              <a:off x="6210360" y="5460840"/>
              <a:ext cx="406800" cy="76680"/>
            </p14:xfrm>
          </p:contentPart>
        </mc:Choice>
        <mc:Fallback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08EAD159-32F9-4B08-91A6-5FC7D368DD2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94520" y="5397480"/>
                <a:ext cx="4381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2677F292-657C-4723-A23F-8AFA41C1BD95}"/>
                  </a:ext>
                </a:extLst>
              </p14:cNvPr>
              <p14:cNvContentPartPr/>
              <p14:nvPr/>
            </p14:nvContentPartPr>
            <p14:xfrm>
              <a:off x="8521560" y="5486400"/>
              <a:ext cx="1626120" cy="25920"/>
            </p14:xfrm>
          </p:contentPart>
        </mc:Choice>
        <mc:Fallback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2677F292-657C-4723-A23F-8AFA41C1BD9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505720" y="5423040"/>
                <a:ext cx="16574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39C68DDD-F32B-4729-87E8-80CFBB313D10}"/>
                  </a:ext>
                </a:extLst>
              </p14:cNvPr>
              <p14:cNvContentPartPr/>
              <p14:nvPr/>
            </p14:nvContentPartPr>
            <p14:xfrm>
              <a:off x="4489560" y="5753160"/>
              <a:ext cx="1219320" cy="360"/>
            </p14:xfrm>
          </p:contentPart>
        </mc:Choice>
        <mc:Fallback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39C68DDD-F32B-4729-87E8-80CFBB313D1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73720" y="5689800"/>
                <a:ext cx="12506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41AE4F4A-C976-404C-99B1-C529A09C5173}"/>
                  </a:ext>
                </a:extLst>
              </p14:cNvPr>
              <p14:cNvContentPartPr/>
              <p14:nvPr/>
            </p14:nvContentPartPr>
            <p14:xfrm>
              <a:off x="2241720" y="5943600"/>
              <a:ext cx="4445280" cy="57600"/>
            </p14:xfrm>
          </p:contentPart>
        </mc:Choice>
        <mc:Fallback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41AE4F4A-C976-404C-99B1-C529A09C517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25880" y="5880240"/>
                <a:ext cx="44766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6F9CA4D4-A30B-48E7-8CE7-539D08D6B66F}"/>
                  </a:ext>
                </a:extLst>
              </p14:cNvPr>
              <p14:cNvContentPartPr/>
              <p14:nvPr/>
            </p14:nvContentPartPr>
            <p14:xfrm>
              <a:off x="4743360" y="5994360"/>
              <a:ext cx="1905480" cy="95760"/>
            </p14:xfrm>
          </p:contentPart>
        </mc:Choice>
        <mc:Fallback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6F9CA4D4-A30B-48E7-8CE7-539D08D6B66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27520" y="5931000"/>
                <a:ext cx="193680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8DE6D781-691E-4FF0-83E1-66AAB718567F}"/>
                  </a:ext>
                </a:extLst>
              </p14:cNvPr>
              <p14:cNvContentPartPr/>
              <p14:nvPr/>
            </p14:nvContentPartPr>
            <p14:xfrm>
              <a:off x="3987720" y="3600360"/>
              <a:ext cx="1994400" cy="13320"/>
            </p14:xfrm>
          </p:contentPart>
        </mc:Choice>
        <mc:Fallback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8DE6D781-691E-4FF0-83E1-66AAB718567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71880" y="3537000"/>
                <a:ext cx="2025720" cy="14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1366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FB0762B-F55B-44BA-8F88-011D576660A0}"/>
              </a:ext>
            </a:extLst>
          </p:cNvPr>
          <p:cNvSpPr txBox="1"/>
          <p:nvPr/>
        </p:nvSpPr>
        <p:spPr>
          <a:xfrm rot="19114750">
            <a:off x="-68771" y="291083"/>
            <a:ext cx="106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PREÇOS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32A229D-7EF3-4462-A0E7-FC9CD921610C}"/>
              </a:ext>
            </a:extLst>
          </p:cNvPr>
          <p:cNvSpPr txBox="1"/>
          <p:nvPr/>
        </p:nvSpPr>
        <p:spPr>
          <a:xfrm>
            <a:off x="151074" y="6472362"/>
            <a:ext cx="11823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https://www.ibge.gov.br/explica/inflacao.php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71E7214-0F1B-4649-8F0D-B42227F62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531" y="1090613"/>
            <a:ext cx="9786937" cy="402191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3583CF23-65E5-4827-915C-71B5927651C7}"/>
                  </a:ext>
                </a:extLst>
              </p14:cNvPr>
              <p14:cNvContentPartPr/>
              <p14:nvPr/>
            </p14:nvContentPartPr>
            <p14:xfrm>
              <a:off x="4483080" y="3181320"/>
              <a:ext cx="3099240" cy="155628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3583CF23-65E5-4827-915C-71B5927651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7240" y="3117960"/>
                <a:ext cx="3130560" cy="168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1400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BE733C7-B896-490F-B8E8-AF040CDDA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2" y="1263736"/>
            <a:ext cx="5424486" cy="565178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3000" b="1" u="sng" dirty="0">
                <a:solidFill>
                  <a:sysClr val="windowText" lastClr="000000"/>
                </a:solidFill>
              </a:rPr>
              <a:t>Reajustes dos móveis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4350D5E-D581-4531-BC61-63FF5DE7ACE7}"/>
              </a:ext>
            </a:extLst>
          </p:cNvPr>
          <p:cNvSpPr txBox="1"/>
          <p:nvPr/>
        </p:nvSpPr>
        <p:spPr>
          <a:xfrm>
            <a:off x="5824537" y="2056686"/>
            <a:ext cx="50006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Painéis MDP/MDF................  Até   62%</a:t>
            </a:r>
          </a:p>
          <a:p>
            <a:r>
              <a:rPr lang="pt-BR" dirty="0"/>
              <a:t>TDI/Poliol.............................  Até 217%</a:t>
            </a:r>
          </a:p>
          <a:p>
            <a:r>
              <a:rPr lang="pt-BR" dirty="0"/>
              <a:t>Espuma................................  Até 170%</a:t>
            </a:r>
          </a:p>
          <a:p>
            <a:r>
              <a:rPr lang="pt-BR" dirty="0"/>
              <a:t>Ferragens.............................   Até   86%</a:t>
            </a:r>
          </a:p>
          <a:p>
            <a:r>
              <a:rPr lang="pt-BR" dirty="0"/>
              <a:t>Acessórios metálicos...........   Até 151%</a:t>
            </a:r>
          </a:p>
          <a:p>
            <a:r>
              <a:rPr lang="pt-BR" dirty="0"/>
              <a:t>Grampos...............................  Até 175%</a:t>
            </a:r>
          </a:p>
          <a:p>
            <a:r>
              <a:rPr lang="pt-BR" dirty="0"/>
              <a:t>Embalagem Papelão............   Até 188%</a:t>
            </a:r>
          </a:p>
          <a:p>
            <a:r>
              <a:rPr lang="pt-BR" dirty="0"/>
              <a:t>Embalagem Plástica.............   Até   98%</a:t>
            </a:r>
          </a:p>
          <a:p>
            <a:r>
              <a:rPr lang="pt-BR" dirty="0"/>
              <a:t>Isomanta..............................   Até   75%</a:t>
            </a:r>
          </a:p>
          <a:p>
            <a:r>
              <a:rPr lang="pt-BR" dirty="0"/>
              <a:t>Percinta................................   Até   87%</a:t>
            </a:r>
          </a:p>
          <a:p>
            <a:r>
              <a:rPr lang="pt-BR" dirty="0"/>
              <a:t>Puxadores Alumínio............    Até 120%</a:t>
            </a:r>
          </a:p>
          <a:p>
            <a:r>
              <a:rPr lang="pt-BR" dirty="0"/>
              <a:t>Madeira Maciça..................    Até    70%</a:t>
            </a:r>
          </a:p>
          <a:p>
            <a:r>
              <a:rPr lang="pt-BR" dirty="0"/>
              <a:t>Vidro/Espelho.....................    Até    78%</a:t>
            </a: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65041D4-F851-440D-90FB-C0409FF83527}"/>
              </a:ext>
            </a:extLst>
          </p:cNvPr>
          <p:cNvSpPr txBox="1"/>
          <p:nvPr/>
        </p:nvSpPr>
        <p:spPr>
          <a:xfrm>
            <a:off x="714746" y="2484259"/>
            <a:ext cx="36671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Reajuste </a:t>
            </a:r>
            <a:r>
              <a:rPr lang="pt-BR" sz="2200" b="1" dirty="0">
                <a:solidFill>
                  <a:schemeClr val="accent6">
                    <a:lumMod val="75000"/>
                  </a:schemeClr>
                </a:solidFill>
              </a:rPr>
              <a:t>Móveis em Painel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de </a:t>
            </a:r>
            <a:r>
              <a:rPr lang="pt-BR" b="1" dirty="0" err="1">
                <a:solidFill>
                  <a:schemeClr val="accent6">
                    <a:lumMod val="75000"/>
                  </a:schemeClr>
                </a:solidFill>
              </a:rPr>
              <a:t>Fev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/2020 para </a:t>
            </a:r>
            <a:r>
              <a:rPr lang="pt-BR" b="1" dirty="0" err="1">
                <a:solidFill>
                  <a:schemeClr val="accent6">
                    <a:lumMod val="75000"/>
                  </a:schemeClr>
                </a:solidFill>
              </a:rPr>
              <a:t>Fev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/2021:   </a:t>
            </a:r>
            <a:r>
              <a:rPr lang="pt-BR" sz="2300" b="1" dirty="0">
                <a:solidFill>
                  <a:schemeClr val="accent6">
                    <a:lumMod val="75000"/>
                  </a:schemeClr>
                </a:solidFill>
              </a:rPr>
              <a:t>+ 30,4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14FFE7E-3EE8-4060-88CF-2BB601F4D9F2}"/>
              </a:ext>
            </a:extLst>
          </p:cNvPr>
          <p:cNvSpPr txBox="1"/>
          <p:nvPr/>
        </p:nvSpPr>
        <p:spPr>
          <a:xfrm>
            <a:off x="714746" y="4352801"/>
            <a:ext cx="37715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Reajuste </a:t>
            </a:r>
            <a:r>
              <a:rPr lang="pt-BR" sz="2200" b="1" dirty="0">
                <a:solidFill>
                  <a:schemeClr val="accent6">
                    <a:lumMod val="75000"/>
                  </a:schemeClr>
                </a:solidFill>
              </a:rPr>
              <a:t>Móveis com Espuma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de </a:t>
            </a:r>
            <a:r>
              <a:rPr lang="pt-BR" b="1" dirty="0" err="1">
                <a:solidFill>
                  <a:schemeClr val="accent6">
                    <a:lumMod val="75000"/>
                  </a:schemeClr>
                </a:solidFill>
              </a:rPr>
              <a:t>Fev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/2020 para </a:t>
            </a:r>
            <a:r>
              <a:rPr lang="pt-BR" b="1" dirty="0" err="1">
                <a:solidFill>
                  <a:schemeClr val="accent6">
                    <a:lumMod val="75000"/>
                  </a:schemeClr>
                </a:solidFill>
              </a:rPr>
              <a:t>Fev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/2021:   </a:t>
            </a:r>
            <a:r>
              <a:rPr lang="pt-BR" sz="2300" b="1" dirty="0">
                <a:solidFill>
                  <a:schemeClr val="accent6">
                    <a:lumMod val="75000"/>
                  </a:schemeClr>
                </a:solidFill>
              </a:rPr>
              <a:t>+ 44,3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8" name="Título 5">
            <a:extLst>
              <a:ext uri="{FF2B5EF4-FFF2-40B4-BE49-F238E27FC236}">
                <a16:creationId xmlns:a16="http://schemas.microsoft.com/office/drawing/2014/main" id="{9E08CE11-2E55-4A72-8E57-40E9539F2155}"/>
              </a:ext>
            </a:extLst>
          </p:cNvPr>
          <p:cNvSpPr txBox="1">
            <a:spLocks/>
          </p:cNvSpPr>
          <p:nvPr/>
        </p:nvSpPr>
        <p:spPr>
          <a:xfrm>
            <a:off x="2442872" y="313124"/>
            <a:ext cx="8777577" cy="56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3000" b="1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Alta de Preços</a:t>
            </a:r>
          </a:p>
        </p:txBody>
      </p:sp>
      <p:sp>
        <p:nvSpPr>
          <p:cNvPr id="9" name="Título 5">
            <a:extLst>
              <a:ext uri="{FF2B5EF4-FFF2-40B4-BE49-F238E27FC236}">
                <a16:creationId xmlns:a16="http://schemas.microsoft.com/office/drawing/2014/main" id="{1064101F-0D6F-40D5-A86D-3578F274BCC4}"/>
              </a:ext>
            </a:extLst>
          </p:cNvPr>
          <p:cNvSpPr txBox="1">
            <a:spLocks/>
          </p:cNvSpPr>
          <p:nvPr/>
        </p:nvSpPr>
        <p:spPr>
          <a:xfrm>
            <a:off x="5534025" y="1263736"/>
            <a:ext cx="5424486" cy="56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3000" b="1" u="sng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Reajustes das matérias primas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C3A6F10-848B-4FDA-872F-C69573E9C521}"/>
              </a:ext>
            </a:extLst>
          </p:cNvPr>
          <p:cNvSpPr txBox="1"/>
          <p:nvPr/>
        </p:nvSpPr>
        <p:spPr>
          <a:xfrm rot="19114750">
            <a:off x="-68771" y="291083"/>
            <a:ext cx="106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PREÇOS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E6286589-0851-4B7D-A940-6C2009C48413}"/>
                  </a:ext>
                </a:extLst>
              </p14:cNvPr>
              <p14:cNvContentPartPr/>
              <p14:nvPr/>
            </p14:nvContentPartPr>
            <p14:xfrm>
              <a:off x="5950080" y="2228760"/>
              <a:ext cx="3537360" cy="1944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E6286589-0851-4B7D-A940-6C2009C484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34240" y="2165400"/>
                <a:ext cx="35686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30CA3B74-F790-4930-B45F-8D19F109FC2E}"/>
                  </a:ext>
                </a:extLst>
              </p14:cNvPr>
              <p14:cNvContentPartPr/>
              <p14:nvPr/>
            </p14:nvContentPartPr>
            <p14:xfrm>
              <a:off x="5981760" y="2521080"/>
              <a:ext cx="3505680" cy="360"/>
            </p14:xfrm>
          </p:contentPart>
        </mc:Choice>
        <mc:Fallback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30CA3B74-F790-4930-B45F-8D19F109FC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65920" y="2457720"/>
                <a:ext cx="35370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AEC19F54-125B-4265-A5EC-8737B332397D}"/>
                  </a:ext>
                </a:extLst>
              </p14:cNvPr>
              <p14:cNvContentPartPr/>
              <p14:nvPr/>
            </p14:nvContentPartPr>
            <p14:xfrm>
              <a:off x="5969160" y="2781360"/>
              <a:ext cx="3473640" cy="360"/>
            </p14:xfrm>
          </p:contentPart>
        </mc:Choice>
        <mc:Fallback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AEC19F54-125B-4265-A5EC-8737B332397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53320" y="2718000"/>
                <a:ext cx="35049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38024DDB-30E8-47B8-845C-826DCD147F9A}"/>
                  </a:ext>
                </a:extLst>
              </p14:cNvPr>
              <p14:cNvContentPartPr/>
              <p14:nvPr/>
            </p14:nvContentPartPr>
            <p14:xfrm>
              <a:off x="5931000" y="3886200"/>
              <a:ext cx="3600720" cy="12960"/>
            </p14:xfrm>
          </p:contentPart>
        </mc:Choice>
        <mc:Fallback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38024DDB-30E8-47B8-845C-826DCD147F9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15160" y="3822840"/>
                <a:ext cx="363204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4FC4022A-5218-42E4-B6A6-C51892FE3FA1}"/>
                  </a:ext>
                </a:extLst>
              </p14:cNvPr>
              <p14:cNvContentPartPr/>
              <p14:nvPr/>
            </p14:nvContentPartPr>
            <p14:xfrm>
              <a:off x="5943600" y="4165560"/>
              <a:ext cx="3594600" cy="32040"/>
            </p14:xfrm>
          </p:contentPart>
        </mc:Choice>
        <mc:Fallback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4FC4022A-5218-42E4-B6A6-C51892FE3FA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27760" y="4102200"/>
                <a:ext cx="36259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1F52F339-7C08-41CE-B632-CA2003F83920}"/>
                  </a:ext>
                </a:extLst>
              </p14:cNvPr>
              <p14:cNvContentPartPr/>
              <p14:nvPr/>
            </p14:nvContentPartPr>
            <p14:xfrm>
              <a:off x="5918040" y="3060720"/>
              <a:ext cx="3575520" cy="360"/>
            </p14:xfrm>
          </p:contentPart>
        </mc:Choice>
        <mc:Fallback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1F52F339-7C08-41CE-B632-CA2003F8392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02200" y="2997360"/>
                <a:ext cx="36068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1E00E28E-9073-4AEF-B3D4-690E3AAA89C6}"/>
                  </a:ext>
                </a:extLst>
              </p14:cNvPr>
              <p14:cNvContentPartPr/>
              <p14:nvPr/>
            </p14:nvContentPartPr>
            <p14:xfrm>
              <a:off x="1676520" y="2622600"/>
              <a:ext cx="2038680" cy="171720"/>
            </p14:xfrm>
          </p:contentPart>
        </mc:Choice>
        <mc:Fallback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1E00E28E-9073-4AEF-B3D4-690E3AAA89C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60680" y="2559240"/>
                <a:ext cx="207000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" name="Tinta 16">
                <a:extLst>
                  <a:ext uri="{FF2B5EF4-FFF2-40B4-BE49-F238E27FC236}">
                    <a16:creationId xmlns:a16="http://schemas.microsoft.com/office/drawing/2014/main" id="{9EAE109F-6D6A-49A4-B1B1-F19562C45D80}"/>
                  </a:ext>
                </a:extLst>
              </p14:cNvPr>
              <p14:cNvContentPartPr/>
              <p14:nvPr/>
            </p14:nvContentPartPr>
            <p14:xfrm>
              <a:off x="1682640" y="2781360"/>
              <a:ext cx="597240" cy="360"/>
            </p14:xfrm>
          </p:contentPart>
        </mc:Choice>
        <mc:Fallback>
          <p:pic>
            <p:nvPicPr>
              <p:cNvPr id="17" name="Tinta 16">
                <a:extLst>
                  <a:ext uri="{FF2B5EF4-FFF2-40B4-BE49-F238E27FC236}">
                    <a16:creationId xmlns:a16="http://schemas.microsoft.com/office/drawing/2014/main" id="{9EAE109F-6D6A-49A4-B1B1-F19562C45D8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66800" y="2718000"/>
                <a:ext cx="6285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" name="Tinta 17">
                <a:extLst>
                  <a:ext uri="{FF2B5EF4-FFF2-40B4-BE49-F238E27FC236}">
                    <a16:creationId xmlns:a16="http://schemas.microsoft.com/office/drawing/2014/main" id="{0E6A5C9F-AE6B-498E-B5D6-FBF0CFD927AE}"/>
                  </a:ext>
                </a:extLst>
              </p14:cNvPr>
              <p14:cNvContentPartPr/>
              <p14:nvPr/>
            </p14:nvContentPartPr>
            <p14:xfrm>
              <a:off x="3340080" y="2984400"/>
              <a:ext cx="927360" cy="360"/>
            </p14:xfrm>
          </p:contentPart>
        </mc:Choice>
        <mc:Fallback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0E6A5C9F-AE6B-498E-B5D6-FBF0CFD927A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24240" y="2921040"/>
                <a:ext cx="958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9" name="Tinta 18">
                <a:extLst>
                  <a:ext uri="{FF2B5EF4-FFF2-40B4-BE49-F238E27FC236}">
                    <a16:creationId xmlns:a16="http://schemas.microsoft.com/office/drawing/2014/main" id="{BAA40E84-C5DF-4930-B5F7-F275B8DE250A}"/>
                  </a:ext>
                </a:extLst>
              </p14:cNvPr>
              <p14:cNvContentPartPr/>
              <p14:nvPr/>
            </p14:nvContentPartPr>
            <p14:xfrm>
              <a:off x="3321000" y="3073320"/>
              <a:ext cx="972000" cy="32040"/>
            </p14:xfrm>
          </p:contentPart>
        </mc:Choice>
        <mc:Fallback>
          <p:pic>
            <p:nvPicPr>
              <p:cNvPr id="19" name="Tinta 18">
                <a:extLst>
                  <a:ext uri="{FF2B5EF4-FFF2-40B4-BE49-F238E27FC236}">
                    <a16:creationId xmlns:a16="http://schemas.microsoft.com/office/drawing/2014/main" id="{BAA40E84-C5DF-4930-B5F7-F275B8DE250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05160" y="3009960"/>
                <a:ext cx="10033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0" name="Tinta 19">
                <a:extLst>
                  <a:ext uri="{FF2B5EF4-FFF2-40B4-BE49-F238E27FC236}">
                    <a16:creationId xmlns:a16="http://schemas.microsoft.com/office/drawing/2014/main" id="{8C3BFFF8-EFCF-4927-8366-98AC60EAF32D}"/>
                  </a:ext>
                </a:extLst>
              </p14:cNvPr>
              <p14:cNvContentPartPr/>
              <p14:nvPr/>
            </p14:nvContentPartPr>
            <p14:xfrm>
              <a:off x="1714680" y="4521240"/>
              <a:ext cx="2292480" cy="6840"/>
            </p14:xfrm>
          </p:contentPart>
        </mc:Choice>
        <mc:Fallback>
          <p:pic>
            <p:nvPicPr>
              <p:cNvPr id="20" name="Tinta 19">
                <a:extLst>
                  <a:ext uri="{FF2B5EF4-FFF2-40B4-BE49-F238E27FC236}">
                    <a16:creationId xmlns:a16="http://schemas.microsoft.com/office/drawing/2014/main" id="{8C3BFFF8-EFCF-4927-8366-98AC60EAF32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98840" y="4457880"/>
                <a:ext cx="23238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1" name="Tinta 20">
                <a:extLst>
                  <a:ext uri="{FF2B5EF4-FFF2-40B4-BE49-F238E27FC236}">
                    <a16:creationId xmlns:a16="http://schemas.microsoft.com/office/drawing/2014/main" id="{FA49392D-8FCC-4045-9F1D-816F140D6CEC}"/>
                  </a:ext>
                </a:extLst>
              </p14:cNvPr>
              <p14:cNvContentPartPr/>
              <p14:nvPr/>
            </p14:nvContentPartPr>
            <p14:xfrm>
              <a:off x="1708200" y="4610160"/>
              <a:ext cx="2337120" cy="25560"/>
            </p14:xfrm>
          </p:contentPart>
        </mc:Choice>
        <mc:Fallback>
          <p:pic>
            <p:nvPicPr>
              <p:cNvPr id="21" name="Tinta 20">
                <a:extLst>
                  <a:ext uri="{FF2B5EF4-FFF2-40B4-BE49-F238E27FC236}">
                    <a16:creationId xmlns:a16="http://schemas.microsoft.com/office/drawing/2014/main" id="{FA49392D-8FCC-4045-9F1D-816F140D6CE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92360" y="4546800"/>
                <a:ext cx="23684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" name="Tinta 21">
                <a:extLst>
                  <a:ext uri="{FF2B5EF4-FFF2-40B4-BE49-F238E27FC236}">
                    <a16:creationId xmlns:a16="http://schemas.microsoft.com/office/drawing/2014/main" id="{F0B1BA70-BDCB-49E7-8440-C66F8708D1E9}"/>
                  </a:ext>
                </a:extLst>
              </p14:cNvPr>
              <p14:cNvContentPartPr/>
              <p14:nvPr/>
            </p14:nvContentPartPr>
            <p14:xfrm>
              <a:off x="3359160" y="4883040"/>
              <a:ext cx="927360" cy="6840"/>
            </p14:xfrm>
          </p:contentPart>
        </mc:Choice>
        <mc:Fallback>
          <p:pic>
            <p:nvPicPr>
              <p:cNvPr id="22" name="Tinta 21">
                <a:extLst>
                  <a:ext uri="{FF2B5EF4-FFF2-40B4-BE49-F238E27FC236}">
                    <a16:creationId xmlns:a16="http://schemas.microsoft.com/office/drawing/2014/main" id="{F0B1BA70-BDCB-49E7-8440-C66F8708D1E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43320" y="4819680"/>
                <a:ext cx="9586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3" name="Tinta 22">
                <a:extLst>
                  <a:ext uri="{FF2B5EF4-FFF2-40B4-BE49-F238E27FC236}">
                    <a16:creationId xmlns:a16="http://schemas.microsoft.com/office/drawing/2014/main" id="{2D176C32-9970-42CA-86D8-18F728B81BC1}"/>
                  </a:ext>
                </a:extLst>
              </p14:cNvPr>
              <p14:cNvContentPartPr/>
              <p14:nvPr/>
            </p14:nvContentPartPr>
            <p14:xfrm>
              <a:off x="3352680" y="4971960"/>
              <a:ext cx="978480" cy="6840"/>
            </p14:xfrm>
          </p:contentPart>
        </mc:Choice>
        <mc:Fallback>
          <p:pic>
            <p:nvPicPr>
              <p:cNvPr id="23" name="Tinta 22">
                <a:extLst>
                  <a:ext uri="{FF2B5EF4-FFF2-40B4-BE49-F238E27FC236}">
                    <a16:creationId xmlns:a16="http://schemas.microsoft.com/office/drawing/2014/main" id="{2D176C32-9970-42CA-86D8-18F728B81BC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36840" y="4908600"/>
                <a:ext cx="1009800" cy="13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0847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285</Words>
  <Application>Microsoft Office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Aharoni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Reajustes dos móveis</vt:lpstr>
      <vt:lpstr>Alta de Preços – Dólar </vt:lpstr>
      <vt:lpstr>Alta de Preços - Petróleo</vt:lpstr>
      <vt:lpstr>Alta de Preços - Petróleo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Laercio Comar</dc:creator>
  <cp:lastModifiedBy>Laercio Comar</cp:lastModifiedBy>
  <cp:revision>58</cp:revision>
  <dcterms:created xsi:type="dcterms:W3CDTF">2020-11-28T14:11:50Z</dcterms:created>
  <dcterms:modified xsi:type="dcterms:W3CDTF">2021-03-07T12:45:16Z</dcterms:modified>
</cp:coreProperties>
</file>